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2"/>
  </p:notesMasterIdLst>
  <p:sldIdLst>
    <p:sldId id="256" r:id="rId2"/>
    <p:sldId id="262" r:id="rId3"/>
    <p:sldId id="311" r:id="rId4"/>
    <p:sldId id="312" r:id="rId5"/>
    <p:sldId id="310" r:id="rId6"/>
    <p:sldId id="259" r:id="rId7"/>
    <p:sldId id="300" r:id="rId8"/>
    <p:sldId id="297" r:id="rId9"/>
    <p:sldId id="301" r:id="rId10"/>
    <p:sldId id="304" r:id="rId11"/>
    <p:sldId id="264" r:id="rId12"/>
    <p:sldId id="298" r:id="rId13"/>
    <p:sldId id="299" r:id="rId14"/>
    <p:sldId id="302" r:id="rId15"/>
    <p:sldId id="303" r:id="rId16"/>
    <p:sldId id="305" r:id="rId17"/>
    <p:sldId id="306" r:id="rId18"/>
    <p:sldId id="307" r:id="rId19"/>
    <p:sldId id="309" r:id="rId20"/>
    <p:sldId id="270" r:id="rId21"/>
  </p:sldIdLst>
  <p:sldSz cx="9144000" cy="5143500" type="screen16x9"/>
  <p:notesSz cx="6858000" cy="9144000"/>
  <p:embeddedFontLst>
    <p:embeddedFont>
      <p:font typeface="Advent Pro Light" panose="020B0604020202020204" charset="0"/>
      <p:regular r:id="rId23"/>
      <p:bold r:id="rId24"/>
    </p:embeddedFont>
    <p:embeddedFont>
      <p:font typeface="Anton" pitchFamily="2" charset="0"/>
      <p:regular r:id="rId25"/>
    </p:embeddedFont>
    <p:embeddedFont>
      <p:font typeface="Fira Sans Condensed Light" panose="020B0403050000020004" pitchFamily="34" charset="0"/>
      <p:regular r:id="rId26"/>
      <p:bold r:id="rId27"/>
      <p:italic r:id="rId28"/>
      <p:boldItalic r:id="rId29"/>
    </p:embeddedFont>
    <p:embeddedFont>
      <p:font typeface="Rajdhani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B40690-4C3B-46AA-B6EE-034C3797E658}" v="14" dt="2022-11-07T16:18:04.241"/>
  </p1510:revLst>
</p1510:revInfo>
</file>

<file path=ppt/tableStyles.xml><?xml version="1.0" encoding="utf-8"?>
<a:tblStyleLst xmlns:a="http://schemas.openxmlformats.org/drawingml/2006/main" def="{0F647B25-94EF-4B65-B875-F1BA9E623606}">
  <a:tblStyle styleId="{0F647B25-94EF-4B65-B875-F1BA9E6236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fedh" userId="8224be59163f36d0" providerId="LiveId" clId="{57B40690-4C3B-46AA-B6EE-034C3797E658}"/>
    <pc:docChg chg="undo custSel addSld modSld">
      <pc:chgData name="hafedh" userId="8224be59163f36d0" providerId="LiveId" clId="{57B40690-4C3B-46AA-B6EE-034C3797E658}" dt="2022-11-07T16:31:44.330" v="39" actId="33524"/>
      <pc:docMkLst>
        <pc:docMk/>
      </pc:docMkLst>
      <pc:sldChg chg="modSp mod">
        <pc:chgData name="hafedh" userId="8224be59163f36d0" providerId="LiveId" clId="{57B40690-4C3B-46AA-B6EE-034C3797E658}" dt="2022-11-07T16:12:47.359" v="2" actId="20577"/>
        <pc:sldMkLst>
          <pc:docMk/>
          <pc:sldMk cId="0" sldId="256"/>
        </pc:sldMkLst>
        <pc:spChg chg="mod">
          <ac:chgData name="hafedh" userId="8224be59163f36d0" providerId="LiveId" clId="{57B40690-4C3B-46AA-B6EE-034C3797E658}" dt="2022-11-07T16:12:47.359" v="2" actId="20577"/>
          <ac:spMkLst>
            <pc:docMk/>
            <pc:sldMk cId="0" sldId="256"/>
            <ac:spMk id="102" creationId="{00000000-0000-0000-0000-000000000000}"/>
          </ac:spMkLst>
        </pc:spChg>
      </pc:sldChg>
      <pc:sldChg chg="addSp delSp modSp">
        <pc:chgData name="hafedh" userId="8224be59163f36d0" providerId="LiveId" clId="{57B40690-4C3B-46AA-B6EE-034C3797E658}" dt="2022-11-07T16:18:00.874" v="33"/>
        <pc:sldMkLst>
          <pc:docMk/>
          <pc:sldMk cId="0" sldId="259"/>
        </pc:sldMkLst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" creationId="{7E876122-ED04-2E11-F7E4-610D5F3D706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" creationId="{E1FFDCBC-D52E-6AD0-C715-D33D19D8D80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" creationId="{CF78C4BE-9563-A52E-1D6A-CCDFD310CDD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" creationId="{F48A31AB-F35F-D536-2545-2AB447D1854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7" creationId="{0A282727-3B79-DE8F-2D7A-D029F954BFC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8" creationId="{25E7F6CD-211A-2BCC-65A8-46B2084177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9" creationId="{CE33C0FA-0F1B-B7D4-4698-F306C7C24DF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0" creationId="{0738F8C2-14FE-5CAD-5434-E89575D9B34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1" creationId="{CB432FA4-F4AA-6ED2-CD79-DB160F8AC1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" creationId="{D5860DFB-FC54-AB60-0E0F-D92B584B94C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" creationId="{C39852CF-EB7E-A74E-C485-862C7AD97A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" creationId="{CA0749D2-00F9-2343-B2CB-AC6818E8D07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" creationId="{026D6E86-6719-CD51-B821-BA8C4CEE33B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" creationId="{4067084F-A828-759B-C8C6-5639B2ACF5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" creationId="{E8BD47FB-45B9-1825-4EB9-FFC750735E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" creationId="{3D2CF5F0-4C6F-7CC6-E599-876E4B7492F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" creationId="{3BFF06FA-A1C9-85CD-4C08-BD5A993358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" creationId="{13BA9569-E4F7-4165-5A64-527179699DC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" creationId="{60455153-6404-DD36-27B2-8E2B6803FBC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" creationId="{A94FBDD1-A5A3-CEC5-2405-44EF05AFC2B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" creationId="{5F00F5A1-AAD1-ADCE-56A1-F1884D0F56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" creationId="{66D41770-DDEC-400A-877B-1DE832F0CFA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" creationId="{8602F42C-9998-DCB1-02D8-5770568963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" creationId="{12E0533F-B456-1C7E-99A4-67174B51391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" creationId="{125A605D-A5BE-032D-6C54-6EAD052693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" creationId="{3C50B968-8C36-C6AB-A139-1F56FAC2CB4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" creationId="{76D24277-40F2-C1A7-782F-1A31E9950B7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0" creationId="{7B97A708-FEC0-7C4D-62E3-35DF13AD055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1" creationId="{1C0669A6-1C90-1F78-83A1-6A762E02181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2" creationId="{BF0EF2DB-E851-A323-8237-B016EE398E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3" creationId="{E7943E5C-7C9D-3930-CEAA-EA47D37E458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4" creationId="{397C6A39-F100-0BBE-0086-913ADAA27D7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5" creationId="{0709DF79-C5C9-E268-1257-D2817A55B33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6" creationId="{FBFEEA72-A713-2A62-8E71-09EE5C9819A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7" creationId="{06D04C23-6178-E308-3F31-F218D2666F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8" creationId="{D1223CFC-709F-9B28-1E92-A6C480D1614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9" creationId="{0D561E7E-3D5B-2E74-45E2-82A2D6BD2E8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0" creationId="{2DD5840C-FAD6-AEED-235F-4FD9CE87B81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1" creationId="{520F0656-0DDE-CA6B-B941-E038C956D02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2" creationId="{559DB2D0-0631-EA79-0D3B-8F46EEE867F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3" creationId="{DAC394FD-FEDF-D3F2-839E-C887ADE27F0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4" creationId="{AFE6B740-E4F5-FE4A-B9B7-A1B474DD3E9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5" creationId="{8B138051-DBAC-FC6D-683E-B28FFCAE171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6" creationId="{DF69EA3B-82F1-4AC8-7C1D-836393E2A6E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7" creationId="{0B63252F-741B-8EA9-A3AB-8099AB08F8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8" creationId="{C6CC7153-BF9F-3CA3-D3F0-95DD68E5F2A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9" creationId="{635445E4-FBD2-E520-A5CB-29446DF8FB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0" creationId="{196450DB-40C3-EEB3-E3D0-2ED91957D3C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1" creationId="{510C09A4-2C54-3875-01CD-A068E2A6B1E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2" creationId="{C0482DA1-1E97-9D05-1534-D9762A4E2DB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3" creationId="{ADC0BC9A-2EA4-3058-9DF8-7DEDF5A7457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4" creationId="{D665B149-3EEC-A11B-5C3B-ED614BE232E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5" creationId="{51960445-1E3C-8ACA-0191-C824825AFC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6" creationId="{67EEBE12-8522-5F22-777D-AF593EAD373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7" creationId="{B43CE5ED-FDB0-D6B2-7407-F493498BAF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8" creationId="{9FB393B0-C6E9-242F-643E-DBF23E34238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9" creationId="{F7BCA675-8AE2-B802-00C5-413534ADC0E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0" creationId="{475DD8EA-7F2A-989B-E322-48ADBA9F350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1" creationId="{196F00CE-04FD-79E5-D18E-4976CB43E34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2" creationId="{2A7C30AE-2036-D75C-21B5-ACFEF2EE0CE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3" creationId="{6938CD8F-05B7-8F96-90FD-41CF92DFA54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8" creationId="{AC6C0691-A58C-E541-4E5C-B5003A3FBC0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9" creationId="{3791CCDE-B626-D82E-BBB4-393F1866BF0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0" creationId="{05BAA7CA-9D91-80B1-0670-1EEFF5E8ED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1" creationId="{C39A1B7C-9CE1-EB5D-E624-CD398EC7C0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2" creationId="{5C11C7D8-8573-F4EF-46C2-87B4CD28288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3" creationId="{DD4C05D1-544B-5258-F532-FA34E2E24F7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4" creationId="{4F34BF60-CE83-CAB6-2268-2E13B2EB152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5" creationId="{9FB71560-6723-2E11-CB0E-82980ADEFD8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8" creationId="{4C16F241-A585-2BE7-498E-6F514D22213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9" creationId="{5E9064B0-0CAF-B8C9-B7AB-E05F9694D8E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0" creationId="{4F2EF869-7A54-DFF0-0C98-EF514511EE2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1" creationId="{F52A2433-A922-8188-3ACC-5E5A8D134D5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2" creationId="{573D8ABC-2FB6-F1F0-14A6-CFCF0B23E6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3" creationId="{26310C83-4A71-D9D8-C116-3A15390E715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4" creationId="{85DE3AAF-5666-80C7-BA47-84AE8BF452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5" creationId="{AEC57EE4-5EBB-7FC3-66D9-3C93EFD582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6" creationId="{FE4C3950-989B-9631-D617-50DC130C90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7" creationId="{4AD8DBF5-01F3-C9C2-E134-87FF2E08B15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8" creationId="{DB8161E4-5701-964D-EEB3-7A801A2D462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9" creationId="{4AD72A47-F66E-5DA4-F4B1-CBCB0AA7668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0" creationId="{AA91D7F3-151B-0521-86C7-CA398D8524A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1" creationId="{DE9B0960-82CB-FFE7-EE1B-3F33569D1ED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2" creationId="{EA1E0095-BA9B-06B7-C29C-E35543F3B29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3" creationId="{94804036-47FD-640A-737D-E0226BD7FCC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4" creationId="{147C04D0-12CD-5BF4-DE41-26AEB12D9F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5" creationId="{9BAB614B-590F-4828-2A92-5FC676C6D4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6" creationId="{B73CFFF1-882C-F900-F785-0548C829AF9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7" creationId="{B2546BDF-CEAF-719F-01F9-AADFAFA394D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8" creationId="{E56DDE85-02A5-F1F2-A47C-340A87002E6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9" creationId="{B547AAF7-6626-2932-DC02-66BF2948DBB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0" creationId="{DC46ED97-2CCF-A678-7B0A-7CEE046278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1" creationId="{5A83684D-2293-2FAF-2A48-E8E9FC89B94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2" creationId="{E535529F-27E4-65A8-5745-BC4F5B06A9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3" creationId="{4F6A4A15-99B8-EBD6-2273-D64546EC987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4" creationId="{D478C5B1-C4CE-F26F-508C-92548EF0339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5" creationId="{61A34A98-5A53-DE33-23DA-01B44FA9C87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6" creationId="{F25E44BB-9E8C-BC09-A5D3-7D7DA9AE7B8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7" creationId="{EB0EC116-2177-EB05-6C6F-C1C738BF64A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8" creationId="{9F6D2F55-6F1C-BC0D-C565-A6548792B6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9" creationId="{9B9F2835-1329-ECD0-9D8D-42596F1BA21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0" creationId="{75443307-6436-7208-8FD8-0A231BC4046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1" creationId="{EB26BA34-5E63-BECA-664D-E4503FC504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2" creationId="{C53CB6A9-9144-C74D-D10C-2BE069EAAB6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3" creationId="{07F898B5-8071-9979-0684-DB0E421C5E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4" creationId="{EAC0B134-6A6A-F523-8DD8-9F5BF6C51A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5" creationId="{63E86CAB-3151-9C77-9C89-89A443BBF47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6" creationId="{4F8635AA-CC2D-3232-BE56-0192C18DC47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7" creationId="{6314BE20-9495-5D3A-C3BA-3385C2897CC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8" creationId="{EBA4EE45-9DFB-74E4-BF5F-F9F9AE944C3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9" creationId="{6E9EAE67-90DC-48E2-EAE4-2CF0B54A98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0" creationId="{228638F4-2ACC-EF4C-205C-54A3D067B21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1" creationId="{60DC1D52-F7A1-8DA9-AC67-D52A21CE822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2" creationId="{B498A67D-D25D-DCEA-590F-87CAD29DF7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3" creationId="{9A45B433-5A4D-C453-8D58-1C7C1A7E61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4" creationId="{A7905C8E-0F6A-0772-AE77-68E7EAAD9D8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5" creationId="{A3162B67-B7AD-08BF-9BB3-12D32D68633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6" creationId="{C3E4304F-2E96-C116-CC82-FF3F5F88D2C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7" creationId="{9B792393-E10C-6E4D-A4AA-184252D1853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8" creationId="{ED2E7D1F-19E9-3ED3-D86E-EBC094F44E2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9" creationId="{F2E9A7E5-6E46-FD9F-942A-7F4A393B4E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0" creationId="{E602FF0D-6AFA-6C7A-7445-C5EBCF9B01A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1" creationId="{724BE16C-D686-B9F8-D494-B5A5B4A6EE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2" creationId="{22CB9EFD-A83A-7148-86DF-A47F393676B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3" creationId="{7E284EA7-9937-5103-FBA5-0246FE771BE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4" creationId="{BCCBCBF5-233A-30CA-EDF7-67244FE2E4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5" creationId="{EA86A732-473C-7D06-8461-4EE8338794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6" creationId="{5206F0B6-456A-1655-B77B-81C131E2C5C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7" creationId="{ED6BD276-3A47-5341-CDF2-29E714162D3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8" creationId="{A7303C8C-157C-9478-CEF3-48829F5470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9" creationId="{2F2C25AC-7BCB-3A0D-6AD2-9CF7A5C95FE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0" creationId="{39F8C1BF-98A5-AC3C-4B6C-5052CF4441D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1" creationId="{AA263ACF-7A1E-EC27-B19F-C07A1296023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2" creationId="{F0E0DE78-58BF-89F5-7979-A66C6F8EDD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3" creationId="{8C3AA239-1975-687F-8734-2A708F7653F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4" creationId="{CCBF50FA-4BCE-CBC4-D34F-CCDB6D32EB6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5" creationId="{E857DDAC-FC1B-D5FB-26F0-8DADA1D1E66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6" creationId="{7495C1A4-1335-6181-F21C-1D762CE2FA9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7" creationId="{34ECCB93-AC6D-2EF0-1702-546EA5F2641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8" creationId="{A674F443-625D-2F16-3AC9-2DE7213FD83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9" creationId="{C91373FF-DC72-39F3-58B6-8B79B78C64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0" creationId="{337BE17B-EA76-6AD6-DC8F-2F287CB40A3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1" creationId="{D6B78EAC-CCDB-C603-5C60-9F3347DB82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2" creationId="{F2670DBF-9146-FB71-61E4-E0B0B05ECB5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3" creationId="{A1E67B85-A79C-E36A-70ED-932471D8DCA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4" creationId="{1BC0F4D5-E175-2295-BB6F-0E71913CF18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5" creationId="{770FD460-5CC0-DF8E-806F-D85FAF5090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6" creationId="{E65CD308-7965-9875-59B6-C41E001E791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7" creationId="{CB594568-A604-3F33-CF9B-1AB9FD810FF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8" creationId="{E41EBE3C-F788-3FCF-91B0-2E652112B54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9" creationId="{89D61482-2BA3-DDF6-BEF0-D8795B81434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0" creationId="{C1EA0C5E-DD45-8E38-9D9E-C1C35F8EB0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1" creationId="{2419FE7E-0123-6BE9-17B1-3229EF567DD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2" creationId="{E0A76AA4-8510-7BFE-AC0E-81DC116BD67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3" creationId="{E36A3593-B113-D3AE-B83B-6E1FECCEF6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4" creationId="{435E57AB-488B-A256-55FC-BD506C1D27C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5" creationId="{541FA2BC-82F8-B647-7397-606E684C86F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6" creationId="{CEC279F1-2D52-7B86-0D43-C73D440E4FC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7" creationId="{DCA3580C-D6E4-06CB-D347-6BA7437C7EA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8" creationId="{1EB9BA35-4883-4ED1-6D0F-94B33CCA064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9" creationId="{544BC7C3-F432-ED04-AAA4-620436173B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0" creationId="{4A5B863C-0D8C-5DF3-D885-7A97A92224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1" creationId="{AA199DD3-6005-8537-58C8-F41E513B13E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2" creationId="{FED45399-71B1-323B-5F3E-F398B0B2CB3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3" creationId="{DF0DB075-B242-7901-4CD7-2B81733CB35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4" creationId="{80C9A70F-08FE-FDDC-9DAF-8F412305CD6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5" creationId="{39313A3D-19AB-3DB2-277F-FDFE426CD05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6" creationId="{98749837-924A-93C0-F61A-4A8F1A49CF6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7" creationId="{DDF0B615-A9CE-931E-D116-B06724A5BF3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8" creationId="{3EEEDBE9-EF94-3541-813C-C4BE518B761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9" creationId="{0209CA28-CFBE-ED6C-3571-1DCD4A9FCC5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0" creationId="{F1C61FDE-2513-6998-4713-CF57C0ECEF2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1" creationId="{AB3DB2FB-3B36-74A1-122C-AB05C527906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2" creationId="{436A5DA6-3B6D-9183-7EB5-FFF30180339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3" creationId="{6EE2B050-F017-905E-636C-4EDEAFF62D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4" creationId="{F52117AB-AD2D-D405-E211-494ABAB2EBD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5" creationId="{22AEA02B-1372-99E1-049C-2A48B57F64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6" creationId="{35D7FB23-76AD-EC79-C4A1-33B1B674B02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7" creationId="{BFB03986-D40F-8505-4A6E-6E4FAF9D820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8" creationId="{E419D544-6168-9B89-416D-F16E71F5A49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9" creationId="{74CD37D6-CDFD-26D3-AC28-56B07A47BBF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0" creationId="{9A9F727D-2664-9329-0402-43FB9FD2006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1" creationId="{7B4D4C3E-76F7-7C7D-3148-FD74488DC1B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2" creationId="{B13B7E67-1216-2060-93B4-69E8F2735E2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3" creationId="{1389EE4D-22BC-3B28-294F-F4BE3340A84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4" creationId="{1C007AA6-D9AC-EC70-8FFD-B337635D206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5" creationId="{3F8994C7-4BA5-9909-E33F-0A51B5A5683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6" creationId="{BB9831FA-84DE-A87E-A4A8-68D5D9741C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7" creationId="{EB47C1E9-FD22-AFDE-274E-9C6017D3246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8" creationId="{116F69CE-A1C2-AB55-846D-C2FC6D5A022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9" creationId="{EC21A161-7950-BB83-9E08-EA2CEEFD031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0" creationId="{26AEFA35-B8DA-7928-2C04-E250404D92B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1" creationId="{BB033BAF-483B-772E-FB28-1D04EA00E9E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2" creationId="{EF1D1306-7D2E-1D18-0425-54AE51921C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3" creationId="{E36C7AD8-3EC8-9E0E-CDCA-70749CC0476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4" creationId="{FB58EAAB-E224-8CB7-898E-DBC41D930ED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5" creationId="{04D37149-7C89-B424-B57A-F7596C5A2AE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6" creationId="{A1FBBF1C-B94C-4577-0E6C-A9F85CE635A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7" creationId="{7A9A54C3-03AB-BE82-B75F-7EDE0F6D5B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8" creationId="{8D9AA80D-71FC-009D-3D4C-C4ED9263C6C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9" creationId="{10DF3512-5EB3-7EAA-2D82-96D506077A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0" creationId="{27AEAD56-64D4-D1C2-7F16-A9CD3A0E757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1" creationId="{4194D572-9530-AD65-23A4-7E494EB5E39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2" creationId="{20BE1548-266D-69AD-2302-9A5E5ABB233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3" creationId="{3EDCAD21-B9D1-76A7-5DAE-E30E459DC11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4" creationId="{448E5435-BC1C-09DD-B448-4D481922958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5" creationId="{078264A7-3E60-76FA-E474-829FC99CDC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6" creationId="{77BED19C-5A7C-D52F-247B-2685570FF1E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7" creationId="{C8A3B597-9FAA-28B6-F7D2-3D3CE4154C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8" creationId="{260A25C4-5FBE-AAE4-BA0B-9AA62ED5680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9" creationId="{5FD4BC5D-7D9B-51CE-71C0-894CDB07930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0" creationId="{64D0A374-E8D3-CDAE-74A8-0BB3997564B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1" creationId="{0D347A14-BF27-2E56-FD81-39EBE222602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2" creationId="{E07B82E1-55D5-7765-E06D-F45551F77FB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3" creationId="{5A43E810-EBE3-4339-B8F8-70C3ADDE48F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4" creationId="{CA39CF4D-B4F8-AEB8-2367-5FE9416C8C3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5" creationId="{36377C1B-064D-7A76-550F-393899F44F6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6" creationId="{B5AD292B-5C56-7DD7-D920-6077A601E8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7" creationId="{D137B668-1C34-2967-9510-55607D1B508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8" creationId="{57CA57C4-88D8-8E6B-87A7-64CAFB42539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9" creationId="{9690C34E-EC68-CE68-759F-4696061A5FC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0" creationId="{4F55BD97-849F-A185-2E47-FB8824ADC02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1" creationId="{087AD6C8-D415-B8B3-6D54-D99E827C9E7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2" creationId="{CE2B9310-5C63-5093-E454-EC9FA7B1F57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3" creationId="{950D2DB9-8D78-BFC9-69DD-2D267F403D22}"/>
          </ac:spMkLst>
        </pc:spChg>
        <pc:grpChg chg="add del mod">
          <ac:chgData name="hafedh" userId="8224be59163f36d0" providerId="LiveId" clId="{57B40690-4C3B-46AA-B6EE-034C3797E658}" dt="2022-11-07T16:18:00.874" v="33"/>
          <ac:grpSpMkLst>
            <pc:docMk/>
            <pc:sldMk cId="0" sldId="259"/>
            <ac:grpSpMk id="2" creationId="{D0394E09-1443-B497-4C53-8A29D5586970}"/>
          </ac:grpSpMkLst>
        </pc:grpChg>
      </pc:sldChg>
      <pc:sldChg chg="modSp mod">
        <pc:chgData name="hafedh" userId="8224be59163f36d0" providerId="LiveId" clId="{57B40690-4C3B-46AA-B6EE-034C3797E658}" dt="2022-11-07T16:13:31.929" v="16" actId="20577"/>
        <pc:sldMkLst>
          <pc:docMk/>
          <pc:sldMk cId="0" sldId="262"/>
        </pc:sldMkLst>
        <pc:spChg chg="mod">
          <ac:chgData name="hafedh" userId="8224be59163f36d0" providerId="LiveId" clId="{57B40690-4C3B-46AA-B6EE-034C3797E658}" dt="2022-11-07T16:13:31.929" v="16" actId="20577"/>
          <ac:spMkLst>
            <pc:docMk/>
            <pc:sldMk cId="0" sldId="262"/>
            <ac:spMk id="174" creationId="{00000000-0000-0000-0000-000000000000}"/>
          </ac:spMkLst>
        </pc:spChg>
      </pc:sldChg>
      <pc:sldChg chg="modSp add mod setBg">
        <pc:chgData name="hafedh" userId="8224be59163f36d0" providerId="LiveId" clId="{57B40690-4C3B-46AA-B6EE-034C3797E658}" dt="2022-11-07T16:18:22.257" v="38" actId="20577"/>
        <pc:sldMkLst>
          <pc:docMk/>
          <pc:sldMk cId="2433716392" sldId="310"/>
        </pc:sldMkLst>
        <pc:spChg chg="mod">
          <ac:chgData name="hafedh" userId="8224be59163f36d0" providerId="LiveId" clId="{57B40690-4C3B-46AA-B6EE-034C3797E658}" dt="2022-11-07T16:18:22.257" v="38" actId="20577"/>
          <ac:spMkLst>
            <pc:docMk/>
            <pc:sldMk cId="2433716392" sldId="310"/>
            <ac:spMk id="176" creationId="{00000000-0000-0000-0000-000000000000}"/>
          </ac:spMkLst>
        </pc:spChg>
      </pc:sldChg>
      <pc:sldChg chg="addSp delSp modSp add mod">
        <pc:chgData name="hafedh" userId="8224be59163f36d0" providerId="LiveId" clId="{57B40690-4C3B-46AA-B6EE-034C3797E658}" dt="2022-11-07T16:31:44.330" v="39" actId="33524"/>
        <pc:sldMkLst>
          <pc:docMk/>
          <pc:sldMk cId="2946349349" sldId="311"/>
        </pc:sldMkLst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" creationId="{0E84D60F-AAFC-C08C-EA94-A98A4EF0C91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" creationId="{3A7D59DF-6D6D-9CA6-071B-82F4306AE68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" creationId="{3393A43B-B30A-AA34-A919-4EC59BDDCC2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" creationId="{C1F8CA1E-A2CE-4BDE-7C73-FB704CBF632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7" creationId="{0989623C-8801-C0D6-9482-0E29565BF69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8" creationId="{624B2BE9-70B8-34A7-F143-23503EF1A48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9" creationId="{2E8C3EFE-C1FB-9A33-EF43-CF7D5047557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0" creationId="{7B2BB1A7-CBB4-3DB7-CCF3-3E73CC8D2B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1" creationId="{2F6B4AAB-5F92-EB3E-419C-DE65BF51866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" creationId="{54508138-B4F0-5868-97AE-D2C7016242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" creationId="{BD043A8C-3198-976B-706D-D6BD91DF1B8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" creationId="{B2667920-9499-B1FB-5767-DB636BA9526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" creationId="{97C6B1F7-1778-ABED-3E7A-26D7750002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" creationId="{6BE5E057-8A4D-1643-637C-24E7710617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" creationId="{E364EB50-BB2A-E2C9-5398-15276458EB3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" creationId="{B3685F38-F35F-CE99-9053-3F9AD29443E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" creationId="{34D2C528-2283-F916-7A78-0967A802107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" creationId="{2729AFAD-5232-712C-0986-DEE924867E8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" creationId="{6BD59C7B-9ABD-1D85-B7BF-DE63F68676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2" creationId="{FC829B8D-8378-D199-CF44-A5AABEBBC8F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3" creationId="{158C3551-F10E-291E-E76F-6909C2D651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4" creationId="{BC795A8A-6E22-563D-B342-59D707262C9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5" creationId="{F1CBDE0B-AE6B-51C1-C6DF-C55C69DF89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6" creationId="{17170BA7-AB9A-F960-C62C-1F2E54AF94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7" creationId="{B26EFC93-3307-74FF-F72A-36A5D809FD1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8" creationId="{ABA2BBED-C683-28E4-BA70-120356D34B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9" creationId="{F3F071D9-C10D-5EC0-8A69-4AABD95DEB3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0" creationId="{F3974476-00DD-CAEF-DD12-D5BB3C62130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1" creationId="{5A3B5125-4A4A-3346-20D9-7560772B011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2" creationId="{6D94B535-32A2-ECE1-F426-BB809E752E5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3" creationId="{848ED2D8-CBE7-0652-B2B0-F563E0BEED8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4" creationId="{BAF9FFF6-5654-21D7-5467-78D9391C311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5" creationId="{7AA5C2BA-6F56-782A-9B57-D05E31EB6DF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6" creationId="{458A7CDF-FE76-FC55-3E05-58DE69BAB7B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7" creationId="{D2A0D75A-2B64-5776-232B-37C4543B460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8" creationId="{D6DC722A-509D-9D92-EA00-6157AB9AAF4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9" creationId="{C1696EA6-CA3D-7539-876A-F094770314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0" creationId="{1BF70FA7-1321-E34F-36B9-F3F242454A0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1" creationId="{0D51A3ED-ED71-B315-59AA-ACCA370C4FD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2" creationId="{992D2E65-2E4A-32A7-4E05-7DFA488B84B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3" creationId="{3373A810-3798-267A-B75E-1286FEF7C57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4" creationId="{6DA867EA-F513-36E5-64A3-19D17BABC24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5" creationId="{6A4A28F6-9F8C-E277-A0BD-70FB87707F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6" creationId="{18BB7F0E-5B63-F439-23CD-8972897D935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7" creationId="{779ACDA9-4D3E-239E-780D-CDDC84CAB64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8" creationId="{819D2012-B65C-9606-1B64-6F9345486A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9" creationId="{4C04B162-EAFE-5E81-8DDA-353AD2D2142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0" creationId="{FFB2D0AA-D624-31F9-2982-2BEC4537525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1" creationId="{D01A81C3-144A-232B-E909-19E27D395F0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2" creationId="{01E58487-87F4-F4D2-EB4F-0C5D9DCEFD4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3" creationId="{AFBF38D4-0A57-0B54-48D9-A6FC386D84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4" creationId="{20E3DBAE-FDFA-122B-59C8-CCA5B0DD0FC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5" creationId="{080430F2-FE5A-062D-06D2-F8A54682EC4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6" creationId="{613EB05C-730C-71B9-C7A6-3FBE9CA964D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7" creationId="{758B6680-29D1-1271-AA41-05FA3853F2E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8" creationId="{96BBAF80-1173-AB37-6763-1CF77982CF2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9" creationId="{A73F8582-F83A-1B87-0384-87BE5262A8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0" creationId="{B371E670-E778-39BB-18F2-7B5A661D2D4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1" creationId="{5975E470-37F6-D00B-5E5A-0DE5E452B5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2" creationId="{7A20297B-FF03-3027-F147-991961C5AF8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3" creationId="{F19F09F6-9868-535D-2245-3F0056A7B9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8" creationId="{971FF7E3-1592-6C3D-DEB4-111AF3B2847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9" creationId="{7ABF5256-9FA5-A2E8-2001-169E2648465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0" creationId="{3DDF62E5-D0CD-B768-FEA9-3B5920B7C4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1" creationId="{EA618F70-9BCE-A5B4-8B97-FC99D96AE19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2" creationId="{8FC95176-07F6-228B-2F6B-88CA8F07516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3" creationId="{3B4E8952-64A3-E223-D03F-84E27BA9D3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4" creationId="{2FCEE153-FB33-7B22-2813-6E991DEC43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5" creationId="{CC592C9D-E773-D65F-1F25-EE7F1D2202ED}"/>
          </ac:spMkLst>
        </pc:spChg>
        <pc:spChg chg="mod">
          <ac:chgData name="hafedh" userId="8224be59163f36d0" providerId="LiveId" clId="{57B40690-4C3B-46AA-B6EE-034C3797E658}" dt="2022-11-07T16:31:44.330" v="39" actId="33524"/>
          <ac:spMkLst>
            <pc:docMk/>
            <pc:sldMk cId="2946349349" sldId="311"/>
            <ac:spMk id="136" creationId="{00000000-0000-0000-0000-00000000000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8" creationId="{C8469AEC-8D33-9AD2-4921-4BC9D39CC25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9" creationId="{1806E615-658E-218C-47A0-03833D42D54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0" creationId="{2B293889-08F8-26A5-1487-37FE4BF31EA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1" creationId="{0B828D27-15EC-6EA8-21B8-E326AAC532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2" creationId="{8403FC3E-28D1-0B47-F3E1-E57290D293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3" creationId="{6CE259D4-3532-7FFB-772D-FC52FF27FF6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4" creationId="{6C67AB00-4009-014C-6018-617DB3889A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5" creationId="{D28855B7-33A7-9514-D926-7CAB33EE4B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6" creationId="{425C3D42-0271-B51D-3AAF-536027A2623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7" creationId="{3A8FEFC8-A95B-3A9D-C9DB-CABE2770CCB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8" creationId="{9E9CB040-F23D-A755-9D40-4B76827B58B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9" creationId="{26C82B14-8658-3183-B242-26A6AF21026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0" creationId="{7066E393-661A-BED1-9746-D36B8FB8DEB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1" creationId="{78ED5C1D-4B03-F35A-DE25-0479ADF91E9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2" creationId="{4D64EC48-5BA4-4FAE-A5AB-7A22374511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3" creationId="{42134326-0B17-5EF7-097A-EEBB946418E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4" creationId="{507896EB-F890-7EC2-1151-F368C1D6E46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5" creationId="{674CFC36-7646-E0C2-B949-9F32BEAE96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6" creationId="{30546378-9914-419A-6F66-FB0DEA671DD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7" creationId="{0102F31A-4571-C588-6BA2-5F435E48676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8" creationId="{E1B2D60C-8273-5A91-EAE8-583396E0FD8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9" creationId="{03E4A5FD-B615-92A1-2830-06747222ED4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0" creationId="{0D2D4900-F4E3-F3BD-5CCF-33EDF8558B8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1" creationId="{127F7E9C-58D8-FB96-A087-55AC1B1C7E5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2" creationId="{803461E2-9EFF-D605-F700-FA89B5BDFE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3" creationId="{8CF9BF2F-9DD3-E54C-5674-0538351FA7A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4" creationId="{B91A74E3-7BD3-8B65-58E3-E042B98696D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5" creationId="{CAFE99B1-39FF-A0DD-904E-FF43896F1FC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6" creationId="{1F5C852E-E3EE-EA1C-8A77-E8090928C0F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7" creationId="{49E62007-1213-3DA8-50E3-7F39FB5E9FC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8" creationId="{998673A7-D38C-7D01-0A20-051DA9015FF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9" creationId="{554B2C3B-B136-2AC0-46E3-9FAA91CBF90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0" creationId="{59CA2D7D-601D-1FD8-9E2E-F1348A0A603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1" creationId="{A277011E-8F99-C113-16E4-0187F80593F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2" creationId="{2744F58F-9A47-8C2F-DAC8-327C2A7714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3" creationId="{0B59E9C1-5610-DEF7-BB69-CF582DA596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4" creationId="{C1B4A397-6A74-4E84-626A-3A3219BCC64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5" creationId="{CC222038-5DCF-C300-0CD1-46E124A8B2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6" creationId="{5C1D5B85-290B-563D-2D8F-7DF658F642C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7" creationId="{0401BEF6-ADD4-6739-E88C-1DB09905571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8" creationId="{9BC69F32-6CDE-BB8E-01A1-B32CAB2335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9" creationId="{048F0586-1B05-7D22-78A2-A2DAA24EBE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0" creationId="{701CDD0C-D192-350A-6B31-FBFEA00B4A5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1" creationId="{F9A27CBB-8250-4F48-C59D-091CD37BB80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2" creationId="{4A690CE1-B939-C40A-85A1-7179761D184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3" creationId="{56ECAF15-79F2-D85C-C04B-81F54EA5111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4" creationId="{4B33A8CA-EEEF-F1DE-227B-08DE456ECA8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5" creationId="{3CBCAFC1-21FA-91E7-A9AF-F4491F08FB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6" creationId="{D51AC2A1-C3F8-7108-2546-285B0E0B43D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7" creationId="{A82AF6DB-6F5D-A173-24FE-B38A31AB77D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8" creationId="{0F02BD5E-36D3-0A5A-0DF5-CA7B07B126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9" creationId="{3DEE1F23-5A2A-65DB-ADD4-F9112E6693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0" creationId="{F0C85B8E-10CA-2183-8141-A467ED1257F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1" creationId="{CD84E97C-A884-50E1-789D-26CA2679ED0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48" creationId="{56D76DEC-305D-AE91-4B22-FCD6275E68E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49" creationId="{D7C10E9A-0FC9-97D1-0260-D4B204C0735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1" creationId="{00274DBE-258D-2F37-0106-D3F6B78D8A5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3" creationId="{2176C53B-7455-4A7C-3978-7F3C3B962F1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5" creationId="{5B30B664-6204-48A4-4B92-D6D3AE1951B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7" creationId="{3446E0A4-49E5-89AC-BB50-57FB0BFD20C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8" creationId="{78329D23-E197-CDCA-4C9D-B9A8D1B6711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9" creationId="{FA1F7CC7-9FF9-9644-629D-9585B9A4DE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0" creationId="{B34DE1FB-F432-E996-EDC7-413910DC40B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1" creationId="{E3E52A78-1F36-968D-5492-24CD4B1E461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2" creationId="{699BFDD6-5E1A-631E-96C4-90DEFAEE16D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3" creationId="{B00C2951-F95A-1BDB-A91C-76AA4A47638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4" creationId="{E2121A75-64E0-ADEB-C5E4-616CA82CB31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5" creationId="{FF38A443-0A5E-7207-A973-601FFCD6155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6" creationId="{782B197E-D0D3-E96F-EFA6-BB8891EFA66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7" creationId="{AB318479-90F7-0ED9-4574-2108AB3F228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8" creationId="{93C47EF4-A2D3-10B2-0C8C-09D3B49F52A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9" creationId="{00D8349D-FE52-BD44-C227-15B2CCA730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0" creationId="{60A27DFD-56CA-FDB2-FD41-2CE4A240706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1" creationId="{7F18DE85-ABC4-489F-7312-BE924171B05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2" creationId="{5A2586C9-D1F6-F3CB-7BED-0773C468F70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3" creationId="{E8AF019A-FA49-FF3A-EB54-D4CCCD7EFD9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4" creationId="{0E37DCEB-9657-E1C7-E285-EE1769CD1D3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5" creationId="{BB2C2BC9-FB12-9217-42C8-3A7FF05A81C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6" creationId="{97914F9A-B183-FB8C-FDA6-352FD52D3A7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7" creationId="{A8C8BD41-658D-4CD6-F769-648AC5F0FE0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8" creationId="{C9106EC8-763C-0B2F-F74D-397FBFC64D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9" creationId="{A4D13A3B-8723-5035-E7F5-FE11CD325B7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0" creationId="{F690A295-6088-7623-DE5D-FD8DF311A2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1" creationId="{408B1B57-C3F4-460F-E26E-AC7282F87A2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2" creationId="{27C383D7-5FD7-1DEF-4573-068A78496B1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3" creationId="{A272C70D-033E-EE87-8329-A46447960AA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4" creationId="{58C561F0-BCCA-AB88-4A07-55907AA202A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5" creationId="{3CE07792-9411-117F-9960-4082AEEE18D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6" creationId="{4A0E543A-5847-49DB-5B14-50C9F8A2055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7" creationId="{A5464BF5-E7CA-27BA-99F9-2F41CF27B65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8" creationId="{D598AC89-F345-9C47-8633-7D97FA15716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9" creationId="{2763B5B9-B9D2-67E8-12AD-A30B477FED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0" creationId="{83E0E164-5CAC-8EB0-1630-360DC558200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1" creationId="{67E7A120-8D28-6E48-CA05-543E4E49634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2" creationId="{A799CD66-6E04-4A87-133B-493EA008BE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3" creationId="{95CFEAA5-9C77-BFB3-F53F-43F78130781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4" creationId="{5C8D75AB-0470-F354-DCD2-3E44CF0C1A3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5" creationId="{572CAF96-EB18-D816-4C79-E144FC5DE63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6" creationId="{01193CCF-E560-1A1F-50C0-E98826C7D3A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7" creationId="{78E5F78F-D97D-C4EB-5163-B78CC460665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8" creationId="{722CF144-C160-2C10-3ED0-BF893380187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9" creationId="{9E405E2A-2EFC-E12E-7CF5-78A0443AFC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0" creationId="{24E00F97-4C84-F65A-0A47-48120DA8FAC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1" creationId="{B1C7CB93-228F-3690-6ABB-903585ED27E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2" creationId="{59E6E544-FDB6-A84F-99C5-23EEA444D91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3" creationId="{B3B06AC7-C858-D1ED-248C-C61A6A7B9B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4" creationId="{F917495F-53FA-DF32-1A60-8BAE9CA405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5" creationId="{0AD13137-588C-3349-BE0E-88C6036CAAC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6" creationId="{CC406DF3-4CFB-A1E8-A2A6-C8D7E0CBBC1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7" creationId="{65AF944A-660A-45BD-5CB2-AA3880E5BDC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8" creationId="{87FB2E4C-F094-0E08-56D6-8A2E3C5404E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9" creationId="{D47AC10C-ED53-33A2-173F-5951C00AC0F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0" creationId="{69731659-6B4A-96AC-7E46-606C5B8B2AB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1" creationId="{46A02956-25F2-1801-3DC9-58F7AFE36E1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2" creationId="{F77C3190-C607-7805-B2BB-3D467CFEE3B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3" creationId="{67CE23D0-E262-7657-E244-DF6829CA13C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4" creationId="{8C877A5F-7EA8-E61D-01AE-9C6E8604F62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5" creationId="{977CD23D-EDFB-3D4C-DB12-A625F565389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6" creationId="{DF22D269-AD64-33D6-B19B-3616C739BD5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7" creationId="{750DEA27-66DD-E014-5E4B-9BF058137CF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8" creationId="{D0F971FF-0E15-FE5C-7CCC-C995698DB7B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9" creationId="{93C0C7E2-E916-D555-7D57-7BFD4D30E37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0" creationId="{03A8DA9C-A5A7-0FF2-5AF5-4223B76B4B3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1" creationId="{21EDBF27-9709-660A-B37B-2EF368A3554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2" creationId="{7926E32B-7BE0-B273-A128-E302986C6A7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3" creationId="{DE110945-E272-48B6-1089-8869149FECF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4" creationId="{F46B35AD-0DB5-ECE4-57A2-BE3FFF25438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5" creationId="{835E9856-CADE-E4D8-F412-93BFED7C5FA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6" creationId="{89929CCA-4D93-CCD2-4D6C-4EC826D9B01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7" creationId="{5CA57DA2-8051-235C-99E9-97719596F0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8" creationId="{B30E7424-DDF0-79A7-5CDF-B38D36DD575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9" creationId="{964000BD-8D2B-3D55-C6BE-8561059C9BF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0" creationId="{31A075F0-C44F-2D86-4D35-11EC0DB4D9F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1" creationId="{755BF609-8FB3-8136-7D0F-45A4EA44A1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2" creationId="{86A72D89-236C-EC41-EEB5-97CD7148B84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3" creationId="{B40C2DE6-B099-808F-01F7-E38B834169A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4" creationId="{9A246C60-8EBE-4F9E-F03B-930AF55FEBE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5" creationId="{91203EA7-CBF8-AE43-37C0-56A175B5D9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6" creationId="{3C98B9D4-BEBC-9850-4A78-DF874DB531F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7" creationId="{804798A3-B42A-AAA6-85E9-6A0D98AE445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8" creationId="{06392EB3-2E17-157A-6759-8D67C21088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9" creationId="{4D1CA2CE-3FE7-0530-938C-698FFFAC45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0" creationId="{2CE66E23-2A9C-D068-FEB5-4FB8054A619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1" creationId="{70E89471-839A-2F1E-0FA0-23C48283EED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2" creationId="{B79D5ED8-03A0-69C1-6BB6-3EB61178E8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3" creationId="{456ADD66-C5D4-BF54-DC58-4F0527A04EF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4" creationId="{F57FC0EB-F8D6-D2AD-6AB1-363683C96C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5" creationId="{97BA0F3D-82C6-A5E1-3801-3777CAE95ED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6" creationId="{D99B3231-6B95-6C8D-B41D-AE15DAC571F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7" creationId="{44E0976F-2FBE-66D7-82DE-983F001138B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8" creationId="{7521A57F-1C54-D728-CB69-22C14DECBBE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9" creationId="{7EB3EC95-0128-04E5-4F39-2E657EC642B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0" creationId="{015E527F-DBC3-7102-A22F-5458624BBC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1" creationId="{F6006BD0-DF41-CFC3-8ED4-F712EADE93C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2" creationId="{E29E157C-EA27-4154-EC2B-5B6261A8CD5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3" creationId="{EBD2C90B-55EE-4121-3E64-078EF87420CC}"/>
          </ac:spMkLst>
        </pc:spChg>
        <pc:grpChg chg="add mod">
          <ac:chgData name="hafedh" userId="8224be59163f36d0" providerId="LiveId" clId="{57B40690-4C3B-46AA-B6EE-034C3797E658}" dt="2022-11-07T16:18:07.796" v="35" actId="1076"/>
          <ac:grpSpMkLst>
            <pc:docMk/>
            <pc:sldMk cId="2946349349" sldId="311"/>
            <ac:grpSpMk id="2" creationId="{C8F99A7C-106B-19BD-62A4-7BBFA2730F44}"/>
          </ac:grpSpMkLst>
        </pc:grpChg>
        <pc:picChg chg="add del">
          <ac:chgData name="hafedh" userId="8224be59163f36d0" providerId="LiveId" clId="{57B40690-4C3B-46AA-B6EE-034C3797E658}" dt="2022-11-07T16:16:51.137" v="25"/>
          <ac:picMkLst>
            <pc:docMk/>
            <pc:sldMk cId="2946349349" sldId="311"/>
            <ac:picMk id="2050" creationId="{A188D0FE-6D2C-4EDC-1E86-00DE8AD7AB0B}"/>
          </ac:picMkLst>
        </pc:picChg>
        <pc:picChg chg="add del">
          <ac:chgData name="hafedh" userId="8224be59163f36d0" providerId="LiveId" clId="{57B40690-4C3B-46AA-B6EE-034C3797E658}" dt="2022-11-07T16:17:32.825" v="27"/>
          <ac:picMkLst>
            <pc:docMk/>
            <pc:sldMk cId="2946349349" sldId="311"/>
            <ac:picMk id="2052" creationId="{6DB4FA93-C406-B0A9-07D7-AEAAAAFBE5EF}"/>
          </ac:picMkLst>
        </pc:picChg>
        <pc:picChg chg="add del">
          <ac:chgData name="hafedh" userId="8224be59163f36d0" providerId="LiveId" clId="{57B40690-4C3B-46AA-B6EE-034C3797E658}" dt="2022-11-07T16:17:40.958" v="29"/>
          <ac:picMkLst>
            <pc:docMk/>
            <pc:sldMk cId="2946349349" sldId="311"/>
            <ac:picMk id="2054" creationId="{8936D9F2-CDDE-FDFA-9796-6CF1745A00F0}"/>
          </ac:picMkLst>
        </pc:picChg>
        <pc:picChg chg="add del">
          <ac:chgData name="hafedh" userId="8224be59163f36d0" providerId="LiveId" clId="{57B40690-4C3B-46AA-B6EE-034C3797E658}" dt="2022-11-07T16:17:50.332" v="31"/>
          <ac:picMkLst>
            <pc:docMk/>
            <pc:sldMk cId="2946349349" sldId="311"/>
            <ac:picMk id="2056" creationId="{CCB09268-FA2D-E092-8671-6F76F11B9FCF}"/>
          </ac:picMkLst>
        </pc:picChg>
      </pc:sldChg>
      <pc:sldChg chg="addSp delSp new mod">
        <pc:chgData name="hafedh" userId="8224be59163f36d0" providerId="LiveId" clId="{57B40690-4C3B-46AA-B6EE-034C3797E658}" dt="2022-11-07T16:15:21.214" v="23"/>
        <pc:sldMkLst>
          <pc:docMk/>
          <pc:sldMk cId="2602144093" sldId="312"/>
        </pc:sldMkLst>
        <pc:spChg chg="del">
          <ac:chgData name="hafedh" userId="8224be59163f36d0" providerId="LiveId" clId="{57B40690-4C3B-46AA-B6EE-034C3797E658}" dt="2022-11-07T16:15:13.829" v="22" actId="478"/>
          <ac:spMkLst>
            <pc:docMk/>
            <pc:sldMk cId="2602144093" sldId="312"/>
            <ac:spMk id="2" creationId="{249212E5-DD97-2C30-3098-B9F359D76AEC}"/>
          </ac:spMkLst>
        </pc:spChg>
        <pc:spChg chg="del">
          <ac:chgData name="hafedh" userId="8224be59163f36d0" providerId="LiveId" clId="{57B40690-4C3B-46AA-B6EE-034C3797E658}" dt="2022-11-07T16:15:13.829" v="22" actId="478"/>
          <ac:spMkLst>
            <pc:docMk/>
            <pc:sldMk cId="2602144093" sldId="312"/>
            <ac:spMk id="3" creationId="{85B836DE-7083-34BD-6759-6D604CE01D23}"/>
          </ac:spMkLst>
        </pc:spChg>
        <pc:picChg chg="add">
          <ac:chgData name="hafedh" userId="8224be59163f36d0" providerId="LiveId" clId="{57B40690-4C3B-46AA-B6EE-034C3797E658}" dt="2022-11-07T16:15:21.214" v="23"/>
          <ac:picMkLst>
            <pc:docMk/>
            <pc:sldMk cId="2602144093" sldId="312"/>
            <ac:picMk id="1026" creationId="{5FFB71FB-FC83-4951-C243-1C6D90D3408F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504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500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531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076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519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714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076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559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421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298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721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9" r:id="rId5"/>
    <p:sldLayoutId id="2147483666" r:id="rId6"/>
    <p:sldLayoutId id="2147483667" r:id="rId7"/>
    <p:sldLayoutId id="214748367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Rajdhani"/>
                <a:ea typeface="Rajdhani"/>
                <a:cs typeface="Rajdhani"/>
                <a:sym typeface="Rajdhani"/>
              </a:rPr>
              <a:t>Machine Learning</a:t>
            </a:r>
            <a:endParaRPr sz="4800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Hichri Hafedh</a:t>
            </a:r>
            <a:endParaRPr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A2943-8764-096D-C3EA-F9B37CD04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39" y="1236813"/>
            <a:ext cx="7776475" cy="266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3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grpSp>
        <p:nvGrpSpPr>
          <p:cNvPr id="407" name="Google Shape;407;p32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408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32"/>
          <p:cNvSpPr txBox="1">
            <a:spLocks noGrp="1"/>
          </p:cNvSpPr>
          <p:nvPr>
            <p:ph type="subTitle" idx="4294967295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C</a:t>
            </a:r>
            <a:r>
              <a:rPr lang="en" sz="1400" dirty="0"/>
              <a:t>onvolution layers apply filters to the image and the pooling layer is used to help identify the key features in the convolution layer</a:t>
            </a:r>
            <a:endParaRPr sz="1400" dirty="0"/>
          </a:p>
        </p:txBody>
      </p:sp>
      <p:sp>
        <p:nvSpPr>
          <p:cNvPr id="634" name="Google Shape;634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1697138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</a:t>
            </a:r>
            <a:r>
              <a:rPr lang="en" sz="1400" dirty="0"/>
              <a:t>he flatten layer is used after a series of Conv+Pooling to help reshape the information into a 1D matrix</a:t>
            </a:r>
            <a:endParaRPr sz="1400" dirty="0"/>
          </a:p>
        </p:txBody>
      </p:sp>
      <p:sp>
        <p:nvSpPr>
          <p:cNvPr id="635" name="Google Shape;635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I</a:t>
            </a:r>
            <a:r>
              <a:rPr lang="en" sz="1400" dirty="0"/>
              <a:t>s typically used in the output layer</a:t>
            </a:r>
            <a:endParaRPr sz="1400" dirty="0"/>
          </a:p>
        </p:txBody>
      </p:sp>
      <p:cxnSp>
        <p:nvCxnSpPr>
          <p:cNvPr id="636" name="Google Shape;636;p32"/>
          <p:cNvCxnSpPr>
            <a:stCxn id="634" idx="1"/>
          </p:cNvCxnSpPr>
          <p:nvPr/>
        </p:nvCxnSpPr>
        <p:spPr>
          <a:xfrm flipH="1">
            <a:off x="5172574" y="2047838"/>
            <a:ext cx="902400" cy="194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7" name="Google Shape;637;p32"/>
          <p:cNvCxnSpPr>
            <a:stCxn id="635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8" name="Google Shape;638;p32"/>
          <p:cNvCxnSpPr>
            <a:stCxn id="633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39" name="Google Shape;639;p32"/>
          <p:cNvSpPr txBox="1">
            <a:spLocks noGrp="1"/>
          </p:cNvSpPr>
          <p:nvPr>
            <p:ph type="subTitle" idx="4294967295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latin typeface="Rajdhani"/>
                <a:ea typeface="Rajdhani"/>
                <a:cs typeface="Rajdhani"/>
                <a:sym typeface="Rajdhani"/>
              </a:rPr>
              <a:t>C</a:t>
            </a: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onvolution+Pooling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0" name="Google Shape;640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1328160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Flatten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2925285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Dense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05F94D4-CF98-7448-0313-CBD8A26F1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308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682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Understanding Deep Self-attention Mechanism in Convolution Neural Networks  | by Shuchen Du | AI Salon | Medium">
            <a:extLst>
              <a:ext uri="{FF2B5EF4-FFF2-40B4-BE49-F238E27FC236}">
                <a16:creationId xmlns:a16="http://schemas.microsoft.com/office/drawing/2014/main" id="{4265221E-7554-5C5E-C152-39DEC9932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371475"/>
            <a:ext cx="645795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604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NN | Introduction to Pooling Layer - GeeksforGeeks">
            <a:extLst>
              <a:ext uri="{FF2B5EF4-FFF2-40B4-BE49-F238E27FC236}">
                <a16:creationId xmlns:a16="http://schemas.microsoft.com/office/drawing/2014/main" id="{1677403F-1955-A1FE-D18B-52623A768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9800"/>
            <a:ext cx="9144000" cy="326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980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onvolutional Neural Networks (CNN): Step 3 - Flattening - Blogs -  SuperDataScience | Machine Learning | AI | Data Science Career | Analytics  | Success">
            <a:extLst>
              <a:ext uri="{FF2B5EF4-FFF2-40B4-BE49-F238E27FC236}">
                <a16:creationId xmlns:a16="http://schemas.microsoft.com/office/drawing/2014/main" id="{A1741027-AF3F-2234-A8EE-300E5B0D8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51" y="547045"/>
            <a:ext cx="8490698" cy="404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664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Evaluation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Validation and </a:t>
            </a:r>
            <a:r>
              <a:rPr lang="fr-FR" dirty="0" err="1"/>
              <a:t>metrics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69" y="1001125"/>
            <a:ext cx="2275199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030692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310331-4D63-4FC3-2263-5C378E4AA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81" y="963620"/>
            <a:ext cx="8690438" cy="321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26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>
            <a:extLst>
              <a:ext uri="{FF2B5EF4-FFF2-40B4-BE49-F238E27FC236}">
                <a16:creationId xmlns:a16="http://schemas.microsoft.com/office/drawing/2014/main" id="{4F627EC8-FDE2-E063-D1FC-344D510C5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2" y="624085"/>
            <a:ext cx="5492695" cy="389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009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E8803314-487D-F02E-756E-ACBFE90D0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602" y="514126"/>
            <a:ext cx="5802796" cy="411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1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</a:t>
            </a:r>
            <a:r>
              <a:rPr lang="en" sz="4000" dirty="0"/>
              <a:t>hat is machine learning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omain and application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38"/>
          <p:cNvPicPr preferRelativeResize="0"/>
          <p:nvPr/>
        </p:nvPicPr>
        <p:blipFill rotWithShape="1">
          <a:blip r:embed="rId4">
            <a:alphaModFix/>
          </a:blip>
          <a:srcRect l="16989" r="26884"/>
          <a:stretch/>
        </p:blipFill>
        <p:spPr>
          <a:xfrm>
            <a:off x="618200" y="801425"/>
            <a:ext cx="3532800" cy="354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T</a:t>
            </a:r>
            <a:r>
              <a:rPr lang="en" sz="4400" dirty="0"/>
              <a:t>hanks for your attention </a:t>
            </a:r>
            <a:endParaRPr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8900" y="1434600"/>
            <a:ext cx="499606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the use and development of computer systems that are able to learn and adapt without following explicit instructions, by using algorithms and statistical models to </a:t>
            </a:r>
            <a:r>
              <a:rPr lang="en-US" sz="18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analyse</a:t>
            </a:r>
            <a:r>
              <a:rPr lang="en-US" sz="18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and draw inferences from patterns in data.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" name="Google Shape;407;p32">
            <a:extLst>
              <a:ext uri="{FF2B5EF4-FFF2-40B4-BE49-F238E27FC236}">
                <a16:creationId xmlns:a16="http://schemas.microsoft.com/office/drawing/2014/main" id="{C8F99A7C-106B-19BD-62A4-7BBFA2730F44}"/>
              </a:ext>
            </a:extLst>
          </p:cNvPr>
          <p:cNvGrpSpPr/>
          <p:nvPr/>
        </p:nvGrpSpPr>
        <p:grpSpPr>
          <a:xfrm>
            <a:off x="6418251" y="1526517"/>
            <a:ext cx="2210395" cy="2090466"/>
            <a:chOff x="1040275" y="238125"/>
            <a:chExt cx="5538450" cy="5237950"/>
          </a:xfrm>
        </p:grpSpPr>
        <p:sp>
          <p:nvSpPr>
            <p:cNvPr id="3" name="Google Shape;408;p32">
              <a:extLst>
                <a:ext uri="{FF2B5EF4-FFF2-40B4-BE49-F238E27FC236}">
                  <a16:creationId xmlns:a16="http://schemas.microsoft.com/office/drawing/2014/main" id="{0E84D60F-AAFC-C08C-EA94-A98A4EF0C91F}"/>
                </a:ext>
              </a:extLst>
            </p:cNvPr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09;p32">
              <a:extLst>
                <a:ext uri="{FF2B5EF4-FFF2-40B4-BE49-F238E27FC236}">
                  <a16:creationId xmlns:a16="http://schemas.microsoft.com/office/drawing/2014/main" id="{3A7D59DF-6D6D-9CA6-071B-82F4306AE688}"/>
                </a:ext>
              </a:extLst>
            </p:cNvPr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10;p32">
              <a:extLst>
                <a:ext uri="{FF2B5EF4-FFF2-40B4-BE49-F238E27FC236}">
                  <a16:creationId xmlns:a16="http://schemas.microsoft.com/office/drawing/2014/main" id="{3393A43B-B30A-AA34-A919-4EC59BDDCC23}"/>
                </a:ext>
              </a:extLst>
            </p:cNvPr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1;p32">
              <a:extLst>
                <a:ext uri="{FF2B5EF4-FFF2-40B4-BE49-F238E27FC236}">
                  <a16:creationId xmlns:a16="http://schemas.microsoft.com/office/drawing/2014/main" id="{C1F8CA1E-A2CE-4BDE-7C73-FB704CBF632C}"/>
                </a:ext>
              </a:extLst>
            </p:cNvPr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2;p32">
              <a:extLst>
                <a:ext uri="{FF2B5EF4-FFF2-40B4-BE49-F238E27FC236}">
                  <a16:creationId xmlns:a16="http://schemas.microsoft.com/office/drawing/2014/main" id="{0989623C-8801-C0D6-9482-0E29565BF692}"/>
                </a:ext>
              </a:extLst>
            </p:cNvPr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3;p32">
              <a:extLst>
                <a:ext uri="{FF2B5EF4-FFF2-40B4-BE49-F238E27FC236}">
                  <a16:creationId xmlns:a16="http://schemas.microsoft.com/office/drawing/2014/main" id="{624B2BE9-70B8-34A7-F143-23503EF1A481}"/>
                </a:ext>
              </a:extLst>
            </p:cNvPr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4;p32">
              <a:extLst>
                <a:ext uri="{FF2B5EF4-FFF2-40B4-BE49-F238E27FC236}">
                  <a16:creationId xmlns:a16="http://schemas.microsoft.com/office/drawing/2014/main" id="{2E8C3EFE-C1FB-9A33-EF43-CF7D50475578}"/>
                </a:ext>
              </a:extLst>
            </p:cNvPr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5;p32">
              <a:extLst>
                <a:ext uri="{FF2B5EF4-FFF2-40B4-BE49-F238E27FC236}">
                  <a16:creationId xmlns:a16="http://schemas.microsoft.com/office/drawing/2014/main" id="{7B2BB1A7-CBB4-3DB7-CCF3-3E73CC8D2B71}"/>
                </a:ext>
              </a:extLst>
            </p:cNvPr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6;p32">
              <a:extLst>
                <a:ext uri="{FF2B5EF4-FFF2-40B4-BE49-F238E27FC236}">
                  <a16:creationId xmlns:a16="http://schemas.microsoft.com/office/drawing/2014/main" id="{2F6B4AAB-5F92-EB3E-419C-DE65BF51866F}"/>
                </a:ext>
              </a:extLst>
            </p:cNvPr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7;p32">
              <a:extLst>
                <a:ext uri="{FF2B5EF4-FFF2-40B4-BE49-F238E27FC236}">
                  <a16:creationId xmlns:a16="http://schemas.microsoft.com/office/drawing/2014/main" id="{54508138-B4F0-5868-97AE-D2C7016242D5}"/>
                </a:ext>
              </a:extLst>
            </p:cNvPr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8;p32">
              <a:extLst>
                <a:ext uri="{FF2B5EF4-FFF2-40B4-BE49-F238E27FC236}">
                  <a16:creationId xmlns:a16="http://schemas.microsoft.com/office/drawing/2014/main" id="{BD043A8C-3198-976B-706D-D6BD91DF1B80}"/>
                </a:ext>
              </a:extLst>
            </p:cNvPr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19;p32">
              <a:extLst>
                <a:ext uri="{FF2B5EF4-FFF2-40B4-BE49-F238E27FC236}">
                  <a16:creationId xmlns:a16="http://schemas.microsoft.com/office/drawing/2014/main" id="{B2667920-9499-B1FB-5767-DB636BA95262}"/>
                </a:ext>
              </a:extLst>
            </p:cNvPr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0;p32">
              <a:extLst>
                <a:ext uri="{FF2B5EF4-FFF2-40B4-BE49-F238E27FC236}">
                  <a16:creationId xmlns:a16="http://schemas.microsoft.com/office/drawing/2014/main" id="{97C6B1F7-1778-ABED-3E7A-26D7750002F2}"/>
                </a:ext>
              </a:extLst>
            </p:cNvPr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1;p32">
              <a:extLst>
                <a:ext uri="{FF2B5EF4-FFF2-40B4-BE49-F238E27FC236}">
                  <a16:creationId xmlns:a16="http://schemas.microsoft.com/office/drawing/2014/main" id="{6BE5E057-8A4D-1643-637C-24E771061763}"/>
                </a:ext>
              </a:extLst>
            </p:cNvPr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22;p32">
              <a:extLst>
                <a:ext uri="{FF2B5EF4-FFF2-40B4-BE49-F238E27FC236}">
                  <a16:creationId xmlns:a16="http://schemas.microsoft.com/office/drawing/2014/main" id="{E364EB50-BB2A-E2C9-5398-15276458EB3B}"/>
                </a:ext>
              </a:extLst>
            </p:cNvPr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23;p32">
              <a:extLst>
                <a:ext uri="{FF2B5EF4-FFF2-40B4-BE49-F238E27FC236}">
                  <a16:creationId xmlns:a16="http://schemas.microsoft.com/office/drawing/2014/main" id="{B3685F38-F35F-CE99-9053-3F9AD29443EE}"/>
                </a:ext>
              </a:extLst>
            </p:cNvPr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24;p32">
              <a:extLst>
                <a:ext uri="{FF2B5EF4-FFF2-40B4-BE49-F238E27FC236}">
                  <a16:creationId xmlns:a16="http://schemas.microsoft.com/office/drawing/2014/main" id="{34D2C528-2283-F916-7A78-0967A8021075}"/>
                </a:ext>
              </a:extLst>
            </p:cNvPr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25;p32">
              <a:extLst>
                <a:ext uri="{FF2B5EF4-FFF2-40B4-BE49-F238E27FC236}">
                  <a16:creationId xmlns:a16="http://schemas.microsoft.com/office/drawing/2014/main" id="{2729AFAD-5232-712C-0986-DEE924867E87}"/>
                </a:ext>
              </a:extLst>
            </p:cNvPr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26;p32">
              <a:extLst>
                <a:ext uri="{FF2B5EF4-FFF2-40B4-BE49-F238E27FC236}">
                  <a16:creationId xmlns:a16="http://schemas.microsoft.com/office/drawing/2014/main" id="{6BD59C7B-9ABD-1D85-B7BF-DE63F6867671}"/>
                </a:ext>
              </a:extLst>
            </p:cNvPr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27;p32">
              <a:extLst>
                <a:ext uri="{FF2B5EF4-FFF2-40B4-BE49-F238E27FC236}">
                  <a16:creationId xmlns:a16="http://schemas.microsoft.com/office/drawing/2014/main" id="{FC829B8D-8378-D199-CF44-A5AABEBBC8FE}"/>
                </a:ext>
              </a:extLst>
            </p:cNvPr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28;p32">
              <a:extLst>
                <a:ext uri="{FF2B5EF4-FFF2-40B4-BE49-F238E27FC236}">
                  <a16:creationId xmlns:a16="http://schemas.microsoft.com/office/drawing/2014/main" id="{158C3551-F10E-291E-E76F-6909C2D65112}"/>
                </a:ext>
              </a:extLst>
            </p:cNvPr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29;p32">
              <a:extLst>
                <a:ext uri="{FF2B5EF4-FFF2-40B4-BE49-F238E27FC236}">
                  <a16:creationId xmlns:a16="http://schemas.microsoft.com/office/drawing/2014/main" id="{BC795A8A-6E22-563D-B342-59D707262C99}"/>
                </a:ext>
              </a:extLst>
            </p:cNvPr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30;p32">
              <a:extLst>
                <a:ext uri="{FF2B5EF4-FFF2-40B4-BE49-F238E27FC236}">
                  <a16:creationId xmlns:a16="http://schemas.microsoft.com/office/drawing/2014/main" id="{F1CBDE0B-AE6B-51C1-C6DF-C55C69DF8995}"/>
                </a:ext>
              </a:extLst>
            </p:cNvPr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31;p32">
              <a:extLst>
                <a:ext uri="{FF2B5EF4-FFF2-40B4-BE49-F238E27FC236}">
                  <a16:creationId xmlns:a16="http://schemas.microsoft.com/office/drawing/2014/main" id="{17170BA7-AB9A-F960-C62C-1F2E54AF9404}"/>
                </a:ext>
              </a:extLst>
            </p:cNvPr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32;p32">
              <a:extLst>
                <a:ext uri="{FF2B5EF4-FFF2-40B4-BE49-F238E27FC236}">
                  <a16:creationId xmlns:a16="http://schemas.microsoft.com/office/drawing/2014/main" id="{B26EFC93-3307-74FF-F72A-36A5D809FD18}"/>
                </a:ext>
              </a:extLst>
            </p:cNvPr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33;p32">
              <a:extLst>
                <a:ext uri="{FF2B5EF4-FFF2-40B4-BE49-F238E27FC236}">
                  <a16:creationId xmlns:a16="http://schemas.microsoft.com/office/drawing/2014/main" id="{ABA2BBED-C683-28E4-BA70-120356D34BEF}"/>
                </a:ext>
              </a:extLst>
            </p:cNvPr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34;p32">
              <a:extLst>
                <a:ext uri="{FF2B5EF4-FFF2-40B4-BE49-F238E27FC236}">
                  <a16:creationId xmlns:a16="http://schemas.microsoft.com/office/drawing/2014/main" id="{F3F071D9-C10D-5EC0-8A69-4AABD95DEB3F}"/>
                </a:ext>
              </a:extLst>
            </p:cNvPr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35;p32">
              <a:extLst>
                <a:ext uri="{FF2B5EF4-FFF2-40B4-BE49-F238E27FC236}">
                  <a16:creationId xmlns:a16="http://schemas.microsoft.com/office/drawing/2014/main" id="{F3974476-00DD-CAEF-DD12-D5BB3C62130E}"/>
                </a:ext>
              </a:extLst>
            </p:cNvPr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36;p32">
              <a:extLst>
                <a:ext uri="{FF2B5EF4-FFF2-40B4-BE49-F238E27FC236}">
                  <a16:creationId xmlns:a16="http://schemas.microsoft.com/office/drawing/2014/main" id="{5A3B5125-4A4A-3346-20D9-7560772B0114}"/>
                </a:ext>
              </a:extLst>
            </p:cNvPr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37;p32">
              <a:extLst>
                <a:ext uri="{FF2B5EF4-FFF2-40B4-BE49-F238E27FC236}">
                  <a16:creationId xmlns:a16="http://schemas.microsoft.com/office/drawing/2014/main" id="{6D94B535-32A2-ECE1-F426-BB809E752E5D}"/>
                </a:ext>
              </a:extLst>
            </p:cNvPr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38;p32">
              <a:extLst>
                <a:ext uri="{FF2B5EF4-FFF2-40B4-BE49-F238E27FC236}">
                  <a16:creationId xmlns:a16="http://schemas.microsoft.com/office/drawing/2014/main" id="{848ED2D8-CBE7-0652-B2B0-F563E0BEED87}"/>
                </a:ext>
              </a:extLst>
            </p:cNvPr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39;p32">
              <a:extLst>
                <a:ext uri="{FF2B5EF4-FFF2-40B4-BE49-F238E27FC236}">
                  <a16:creationId xmlns:a16="http://schemas.microsoft.com/office/drawing/2014/main" id="{BAF9FFF6-5654-21D7-5467-78D9391C311A}"/>
                </a:ext>
              </a:extLst>
            </p:cNvPr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40;p32">
              <a:extLst>
                <a:ext uri="{FF2B5EF4-FFF2-40B4-BE49-F238E27FC236}">
                  <a16:creationId xmlns:a16="http://schemas.microsoft.com/office/drawing/2014/main" id="{7AA5C2BA-6F56-782A-9B57-D05E31EB6DFC}"/>
                </a:ext>
              </a:extLst>
            </p:cNvPr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41;p32">
              <a:extLst>
                <a:ext uri="{FF2B5EF4-FFF2-40B4-BE49-F238E27FC236}">
                  <a16:creationId xmlns:a16="http://schemas.microsoft.com/office/drawing/2014/main" id="{458A7CDF-FE76-FC55-3E05-58DE69BAB7B0}"/>
                </a:ext>
              </a:extLst>
            </p:cNvPr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42;p32">
              <a:extLst>
                <a:ext uri="{FF2B5EF4-FFF2-40B4-BE49-F238E27FC236}">
                  <a16:creationId xmlns:a16="http://schemas.microsoft.com/office/drawing/2014/main" id="{D2A0D75A-2B64-5776-232B-37C4543B460C}"/>
                </a:ext>
              </a:extLst>
            </p:cNvPr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43;p32">
              <a:extLst>
                <a:ext uri="{FF2B5EF4-FFF2-40B4-BE49-F238E27FC236}">
                  <a16:creationId xmlns:a16="http://schemas.microsoft.com/office/drawing/2014/main" id="{D6DC722A-509D-9D92-EA00-6157AB9AAF4E}"/>
                </a:ext>
              </a:extLst>
            </p:cNvPr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44;p32">
              <a:extLst>
                <a:ext uri="{FF2B5EF4-FFF2-40B4-BE49-F238E27FC236}">
                  <a16:creationId xmlns:a16="http://schemas.microsoft.com/office/drawing/2014/main" id="{C1696EA6-CA3D-7539-876A-F09477031491}"/>
                </a:ext>
              </a:extLst>
            </p:cNvPr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45;p32">
              <a:extLst>
                <a:ext uri="{FF2B5EF4-FFF2-40B4-BE49-F238E27FC236}">
                  <a16:creationId xmlns:a16="http://schemas.microsoft.com/office/drawing/2014/main" id="{1BF70FA7-1321-E34F-36B9-F3F242454A01}"/>
                </a:ext>
              </a:extLst>
            </p:cNvPr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46;p32">
              <a:extLst>
                <a:ext uri="{FF2B5EF4-FFF2-40B4-BE49-F238E27FC236}">
                  <a16:creationId xmlns:a16="http://schemas.microsoft.com/office/drawing/2014/main" id="{0D51A3ED-ED71-B315-59AA-ACCA370C4FD3}"/>
                </a:ext>
              </a:extLst>
            </p:cNvPr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47;p32">
              <a:extLst>
                <a:ext uri="{FF2B5EF4-FFF2-40B4-BE49-F238E27FC236}">
                  <a16:creationId xmlns:a16="http://schemas.microsoft.com/office/drawing/2014/main" id="{992D2E65-2E4A-32A7-4E05-7DFA488B84BE}"/>
                </a:ext>
              </a:extLst>
            </p:cNvPr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48;p32">
              <a:extLst>
                <a:ext uri="{FF2B5EF4-FFF2-40B4-BE49-F238E27FC236}">
                  <a16:creationId xmlns:a16="http://schemas.microsoft.com/office/drawing/2014/main" id="{3373A810-3798-267A-B75E-1286FEF7C570}"/>
                </a:ext>
              </a:extLst>
            </p:cNvPr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9;p32">
              <a:extLst>
                <a:ext uri="{FF2B5EF4-FFF2-40B4-BE49-F238E27FC236}">
                  <a16:creationId xmlns:a16="http://schemas.microsoft.com/office/drawing/2014/main" id="{6DA867EA-F513-36E5-64A3-19D17BABC24E}"/>
                </a:ext>
              </a:extLst>
            </p:cNvPr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0;p32">
              <a:extLst>
                <a:ext uri="{FF2B5EF4-FFF2-40B4-BE49-F238E27FC236}">
                  <a16:creationId xmlns:a16="http://schemas.microsoft.com/office/drawing/2014/main" id="{6A4A28F6-9F8C-E277-A0BD-70FB87707F8F}"/>
                </a:ext>
              </a:extLst>
            </p:cNvPr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51;p32">
              <a:extLst>
                <a:ext uri="{FF2B5EF4-FFF2-40B4-BE49-F238E27FC236}">
                  <a16:creationId xmlns:a16="http://schemas.microsoft.com/office/drawing/2014/main" id="{18BB7F0E-5B63-F439-23CD-8972897D935C}"/>
                </a:ext>
              </a:extLst>
            </p:cNvPr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52;p32">
              <a:extLst>
                <a:ext uri="{FF2B5EF4-FFF2-40B4-BE49-F238E27FC236}">
                  <a16:creationId xmlns:a16="http://schemas.microsoft.com/office/drawing/2014/main" id="{779ACDA9-4D3E-239E-780D-CDDC84CAB640}"/>
                </a:ext>
              </a:extLst>
            </p:cNvPr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53;p32">
              <a:extLst>
                <a:ext uri="{FF2B5EF4-FFF2-40B4-BE49-F238E27FC236}">
                  <a16:creationId xmlns:a16="http://schemas.microsoft.com/office/drawing/2014/main" id="{819D2012-B65C-9606-1B64-6F9345486A91}"/>
                </a:ext>
              </a:extLst>
            </p:cNvPr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54;p32">
              <a:extLst>
                <a:ext uri="{FF2B5EF4-FFF2-40B4-BE49-F238E27FC236}">
                  <a16:creationId xmlns:a16="http://schemas.microsoft.com/office/drawing/2014/main" id="{4C04B162-EAFE-5E81-8DDA-353AD2D21428}"/>
                </a:ext>
              </a:extLst>
            </p:cNvPr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55;p32">
              <a:extLst>
                <a:ext uri="{FF2B5EF4-FFF2-40B4-BE49-F238E27FC236}">
                  <a16:creationId xmlns:a16="http://schemas.microsoft.com/office/drawing/2014/main" id="{FFB2D0AA-D624-31F9-2982-2BEC4537525E}"/>
                </a:ext>
              </a:extLst>
            </p:cNvPr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56;p32">
              <a:extLst>
                <a:ext uri="{FF2B5EF4-FFF2-40B4-BE49-F238E27FC236}">
                  <a16:creationId xmlns:a16="http://schemas.microsoft.com/office/drawing/2014/main" id="{D01A81C3-144A-232B-E909-19E27D395F08}"/>
                </a:ext>
              </a:extLst>
            </p:cNvPr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57;p32">
              <a:extLst>
                <a:ext uri="{FF2B5EF4-FFF2-40B4-BE49-F238E27FC236}">
                  <a16:creationId xmlns:a16="http://schemas.microsoft.com/office/drawing/2014/main" id="{01E58487-87F4-F4D2-EB4F-0C5D9DCEFD4F}"/>
                </a:ext>
              </a:extLst>
            </p:cNvPr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58;p32">
              <a:extLst>
                <a:ext uri="{FF2B5EF4-FFF2-40B4-BE49-F238E27FC236}">
                  <a16:creationId xmlns:a16="http://schemas.microsoft.com/office/drawing/2014/main" id="{AFBF38D4-0A57-0B54-48D9-A6FC386D8479}"/>
                </a:ext>
              </a:extLst>
            </p:cNvPr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59;p32">
              <a:extLst>
                <a:ext uri="{FF2B5EF4-FFF2-40B4-BE49-F238E27FC236}">
                  <a16:creationId xmlns:a16="http://schemas.microsoft.com/office/drawing/2014/main" id="{20E3DBAE-FDFA-122B-59C8-CCA5B0DD0FCA}"/>
                </a:ext>
              </a:extLst>
            </p:cNvPr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60;p32">
              <a:extLst>
                <a:ext uri="{FF2B5EF4-FFF2-40B4-BE49-F238E27FC236}">
                  <a16:creationId xmlns:a16="http://schemas.microsoft.com/office/drawing/2014/main" id="{080430F2-FE5A-062D-06D2-F8A54682EC4A}"/>
                </a:ext>
              </a:extLst>
            </p:cNvPr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61;p32">
              <a:extLst>
                <a:ext uri="{FF2B5EF4-FFF2-40B4-BE49-F238E27FC236}">
                  <a16:creationId xmlns:a16="http://schemas.microsoft.com/office/drawing/2014/main" id="{613EB05C-730C-71B9-C7A6-3FBE9CA964D2}"/>
                </a:ext>
              </a:extLst>
            </p:cNvPr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62;p32">
              <a:extLst>
                <a:ext uri="{FF2B5EF4-FFF2-40B4-BE49-F238E27FC236}">
                  <a16:creationId xmlns:a16="http://schemas.microsoft.com/office/drawing/2014/main" id="{758B6680-29D1-1271-AA41-05FA3853F2EC}"/>
                </a:ext>
              </a:extLst>
            </p:cNvPr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63;p32">
              <a:extLst>
                <a:ext uri="{FF2B5EF4-FFF2-40B4-BE49-F238E27FC236}">
                  <a16:creationId xmlns:a16="http://schemas.microsoft.com/office/drawing/2014/main" id="{96BBAF80-1173-AB37-6763-1CF77982CF2E}"/>
                </a:ext>
              </a:extLst>
            </p:cNvPr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64;p32">
              <a:extLst>
                <a:ext uri="{FF2B5EF4-FFF2-40B4-BE49-F238E27FC236}">
                  <a16:creationId xmlns:a16="http://schemas.microsoft.com/office/drawing/2014/main" id="{A73F8582-F83A-1B87-0384-87BE5262A8A7}"/>
                </a:ext>
              </a:extLst>
            </p:cNvPr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65;p32">
              <a:extLst>
                <a:ext uri="{FF2B5EF4-FFF2-40B4-BE49-F238E27FC236}">
                  <a16:creationId xmlns:a16="http://schemas.microsoft.com/office/drawing/2014/main" id="{B371E670-E778-39BB-18F2-7B5A661D2D4F}"/>
                </a:ext>
              </a:extLst>
            </p:cNvPr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66;p32">
              <a:extLst>
                <a:ext uri="{FF2B5EF4-FFF2-40B4-BE49-F238E27FC236}">
                  <a16:creationId xmlns:a16="http://schemas.microsoft.com/office/drawing/2014/main" id="{5975E470-37F6-D00B-5E5A-0DE5E452B504}"/>
                </a:ext>
              </a:extLst>
            </p:cNvPr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67;p32">
              <a:extLst>
                <a:ext uri="{FF2B5EF4-FFF2-40B4-BE49-F238E27FC236}">
                  <a16:creationId xmlns:a16="http://schemas.microsoft.com/office/drawing/2014/main" id="{7A20297B-FF03-3027-F147-991961C5AF89}"/>
                </a:ext>
              </a:extLst>
            </p:cNvPr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68;p32">
              <a:extLst>
                <a:ext uri="{FF2B5EF4-FFF2-40B4-BE49-F238E27FC236}">
                  <a16:creationId xmlns:a16="http://schemas.microsoft.com/office/drawing/2014/main" id="{F19F09F6-9868-535D-2245-3F0056A7B995}"/>
                </a:ext>
              </a:extLst>
            </p:cNvPr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69;p32">
              <a:extLst>
                <a:ext uri="{FF2B5EF4-FFF2-40B4-BE49-F238E27FC236}">
                  <a16:creationId xmlns:a16="http://schemas.microsoft.com/office/drawing/2014/main" id="{971FF7E3-1592-6C3D-DEB4-111AF3B28477}"/>
                </a:ext>
              </a:extLst>
            </p:cNvPr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70;p32">
              <a:extLst>
                <a:ext uri="{FF2B5EF4-FFF2-40B4-BE49-F238E27FC236}">
                  <a16:creationId xmlns:a16="http://schemas.microsoft.com/office/drawing/2014/main" id="{7ABF5256-9FA5-A2E8-2001-169E26484659}"/>
                </a:ext>
              </a:extLst>
            </p:cNvPr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71;p32">
              <a:extLst>
                <a:ext uri="{FF2B5EF4-FFF2-40B4-BE49-F238E27FC236}">
                  <a16:creationId xmlns:a16="http://schemas.microsoft.com/office/drawing/2014/main" id="{3DDF62E5-D0CD-B768-FEA9-3B5920B7C463}"/>
                </a:ext>
              </a:extLst>
            </p:cNvPr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72;p32">
              <a:extLst>
                <a:ext uri="{FF2B5EF4-FFF2-40B4-BE49-F238E27FC236}">
                  <a16:creationId xmlns:a16="http://schemas.microsoft.com/office/drawing/2014/main" id="{EA618F70-9BCE-A5B4-8B97-FC99D96AE19E}"/>
                </a:ext>
              </a:extLst>
            </p:cNvPr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73;p32">
              <a:extLst>
                <a:ext uri="{FF2B5EF4-FFF2-40B4-BE49-F238E27FC236}">
                  <a16:creationId xmlns:a16="http://schemas.microsoft.com/office/drawing/2014/main" id="{8FC95176-07F6-228B-2F6B-88CA8F075161}"/>
                </a:ext>
              </a:extLst>
            </p:cNvPr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74;p32">
              <a:extLst>
                <a:ext uri="{FF2B5EF4-FFF2-40B4-BE49-F238E27FC236}">
                  <a16:creationId xmlns:a16="http://schemas.microsoft.com/office/drawing/2014/main" id="{3B4E8952-64A3-E223-D03F-84E27BA9D345}"/>
                </a:ext>
              </a:extLst>
            </p:cNvPr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75;p32">
              <a:extLst>
                <a:ext uri="{FF2B5EF4-FFF2-40B4-BE49-F238E27FC236}">
                  <a16:creationId xmlns:a16="http://schemas.microsoft.com/office/drawing/2014/main" id="{2FCEE153-FB33-7B22-2813-6E991DEC437C}"/>
                </a:ext>
              </a:extLst>
            </p:cNvPr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76;p32">
              <a:extLst>
                <a:ext uri="{FF2B5EF4-FFF2-40B4-BE49-F238E27FC236}">
                  <a16:creationId xmlns:a16="http://schemas.microsoft.com/office/drawing/2014/main" id="{CC592C9D-E773-D65F-1F25-EE7F1D2202ED}"/>
                </a:ext>
              </a:extLst>
            </p:cNvPr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77;p32">
              <a:extLst>
                <a:ext uri="{FF2B5EF4-FFF2-40B4-BE49-F238E27FC236}">
                  <a16:creationId xmlns:a16="http://schemas.microsoft.com/office/drawing/2014/main" id="{C8469AEC-8D33-9AD2-4921-4BC9D39CC259}"/>
                </a:ext>
              </a:extLst>
            </p:cNvPr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78;p32">
              <a:extLst>
                <a:ext uri="{FF2B5EF4-FFF2-40B4-BE49-F238E27FC236}">
                  <a16:creationId xmlns:a16="http://schemas.microsoft.com/office/drawing/2014/main" id="{1806E615-658E-218C-47A0-03833D42D547}"/>
                </a:ext>
              </a:extLst>
            </p:cNvPr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79;p32">
              <a:extLst>
                <a:ext uri="{FF2B5EF4-FFF2-40B4-BE49-F238E27FC236}">
                  <a16:creationId xmlns:a16="http://schemas.microsoft.com/office/drawing/2014/main" id="{2B293889-08F8-26A5-1487-37FE4BF31EA3}"/>
                </a:ext>
              </a:extLst>
            </p:cNvPr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80;p32">
              <a:extLst>
                <a:ext uri="{FF2B5EF4-FFF2-40B4-BE49-F238E27FC236}">
                  <a16:creationId xmlns:a16="http://schemas.microsoft.com/office/drawing/2014/main" id="{0B828D27-15EC-6EA8-21B8-E326AAC53279}"/>
                </a:ext>
              </a:extLst>
            </p:cNvPr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81;p32">
              <a:extLst>
                <a:ext uri="{FF2B5EF4-FFF2-40B4-BE49-F238E27FC236}">
                  <a16:creationId xmlns:a16="http://schemas.microsoft.com/office/drawing/2014/main" id="{8403FC3E-28D1-0B47-F3E1-E57290D293C0}"/>
                </a:ext>
              </a:extLst>
            </p:cNvPr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82;p32">
              <a:extLst>
                <a:ext uri="{FF2B5EF4-FFF2-40B4-BE49-F238E27FC236}">
                  <a16:creationId xmlns:a16="http://schemas.microsoft.com/office/drawing/2014/main" id="{6CE259D4-3532-7FFB-772D-FC52FF27FF6B}"/>
                </a:ext>
              </a:extLst>
            </p:cNvPr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83;p32">
              <a:extLst>
                <a:ext uri="{FF2B5EF4-FFF2-40B4-BE49-F238E27FC236}">
                  <a16:creationId xmlns:a16="http://schemas.microsoft.com/office/drawing/2014/main" id="{6C67AB00-4009-014C-6018-617DB3889A91}"/>
                </a:ext>
              </a:extLst>
            </p:cNvPr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84;p32">
              <a:extLst>
                <a:ext uri="{FF2B5EF4-FFF2-40B4-BE49-F238E27FC236}">
                  <a16:creationId xmlns:a16="http://schemas.microsoft.com/office/drawing/2014/main" id="{D28855B7-33A7-9514-D926-7CAB33EE4BF2}"/>
                </a:ext>
              </a:extLst>
            </p:cNvPr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85;p32">
              <a:extLst>
                <a:ext uri="{FF2B5EF4-FFF2-40B4-BE49-F238E27FC236}">
                  <a16:creationId xmlns:a16="http://schemas.microsoft.com/office/drawing/2014/main" id="{425C3D42-0271-B51D-3AAF-536027A26237}"/>
                </a:ext>
              </a:extLst>
            </p:cNvPr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86;p32">
              <a:extLst>
                <a:ext uri="{FF2B5EF4-FFF2-40B4-BE49-F238E27FC236}">
                  <a16:creationId xmlns:a16="http://schemas.microsoft.com/office/drawing/2014/main" id="{3A8FEFC8-A95B-3A9D-C9DB-CABE2770CCB0}"/>
                </a:ext>
              </a:extLst>
            </p:cNvPr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87;p32">
              <a:extLst>
                <a:ext uri="{FF2B5EF4-FFF2-40B4-BE49-F238E27FC236}">
                  <a16:creationId xmlns:a16="http://schemas.microsoft.com/office/drawing/2014/main" id="{9E9CB040-F23D-A755-9D40-4B76827B58B3}"/>
                </a:ext>
              </a:extLst>
            </p:cNvPr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88;p32">
              <a:extLst>
                <a:ext uri="{FF2B5EF4-FFF2-40B4-BE49-F238E27FC236}">
                  <a16:creationId xmlns:a16="http://schemas.microsoft.com/office/drawing/2014/main" id="{26C82B14-8658-3183-B242-26A6AF210266}"/>
                </a:ext>
              </a:extLst>
            </p:cNvPr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89;p32">
              <a:extLst>
                <a:ext uri="{FF2B5EF4-FFF2-40B4-BE49-F238E27FC236}">
                  <a16:creationId xmlns:a16="http://schemas.microsoft.com/office/drawing/2014/main" id="{7066E393-661A-BED1-9746-D36B8FB8DEB5}"/>
                </a:ext>
              </a:extLst>
            </p:cNvPr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90;p32">
              <a:extLst>
                <a:ext uri="{FF2B5EF4-FFF2-40B4-BE49-F238E27FC236}">
                  <a16:creationId xmlns:a16="http://schemas.microsoft.com/office/drawing/2014/main" id="{78ED5C1D-4B03-F35A-DE25-0479ADF91E99}"/>
                </a:ext>
              </a:extLst>
            </p:cNvPr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91;p32">
              <a:extLst>
                <a:ext uri="{FF2B5EF4-FFF2-40B4-BE49-F238E27FC236}">
                  <a16:creationId xmlns:a16="http://schemas.microsoft.com/office/drawing/2014/main" id="{4D64EC48-5BA4-4FAE-A5AB-7A2237451195}"/>
                </a:ext>
              </a:extLst>
            </p:cNvPr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92;p32">
              <a:extLst>
                <a:ext uri="{FF2B5EF4-FFF2-40B4-BE49-F238E27FC236}">
                  <a16:creationId xmlns:a16="http://schemas.microsoft.com/office/drawing/2014/main" id="{42134326-0B17-5EF7-097A-EEBB946418EA}"/>
                </a:ext>
              </a:extLst>
            </p:cNvPr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93;p32">
              <a:extLst>
                <a:ext uri="{FF2B5EF4-FFF2-40B4-BE49-F238E27FC236}">
                  <a16:creationId xmlns:a16="http://schemas.microsoft.com/office/drawing/2014/main" id="{507896EB-F890-7EC2-1151-F368C1D6E464}"/>
                </a:ext>
              </a:extLst>
            </p:cNvPr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94;p32">
              <a:extLst>
                <a:ext uri="{FF2B5EF4-FFF2-40B4-BE49-F238E27FC236}">
                  <a16:creationId xmlns:a16="http://schemas.microsoft.com/office/drawing/2014/main" id="{674CFC36-7646-E0C2-B949-9F32BEAE968F}"/>
                </a:ext>
              </a:extLst>
            </p:cNvPr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95;p32">
              <a:extLst>
                <a:ext uri="{FF2B5EF4-FFF2-40B4-BE49-F238E27FC236}">
                  <a16:creationId xmlns:a16="http://schemas.microsoft.com/office/drawing/2014/main" id="{30546378-9914-419A-6F66-FB0DEA671DDC}"/>
                </a:ext>
              </a:extLst>
            </p:cNvPr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96;p32">
              <a:extLst>
                <a:ext uri="{FF2B5EF4-FFF2-40B4-BE49-F238E27FC236}">
                  <a16:creationId xmlns:a16="http://schemas.microsoft.com/office/drawing/2014/main" id="{0102F31A-4571-C588-6BA2-5F435E486760}"/>
                </a:ext>
              </a:extLst>
            </p:cNvPr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97;p32">
              <a:extLst>
                <a:ext uri="{FF2B5EF4-FFF2-40B4-BE49-F238E27FC236}">
                  <a16:creationId xmlns:a16="http://schemas.microsoft.com/office/drawing/2014/main" id="{E1B2D60C-8273-5A91-EAE8-583396E0FD8C}"/>
                </a:ext>
              </a:extLst>
            </p:cNvPr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98;p32">
              <a:extLst>
                <a:ext uri="{FF2B5EF4-FFF2-40B4-BE49-F238E27FC236}">
                  <a16:creationId xmlns:a16="http://schemas.microsoft.com/office/drawing/2014/main" id="{03E4A5FD-B615-92A1-2830-06747222ED4B}"/>
                </a:ext>
              </a:extLst>
            </p:cNvPr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99;p32">
              <a:extLst>
                <a:ext uri="{FF2B5EF4-FFF2-40B4-BE49-F238E27FC236}">
                  <a16:creationId xmlns:a16="http://schemas.microsoft.com/office/drawing/2014/main" id="{0D2D4900-F4E3-F3BD-5CCF-33EDF8558B8E}"/>
                </a:ext>
              </a:extLst>
            </p:cNvPr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00;p32">
              <a:extLst>
                <a:ext uri="{FF2B5EF4-FFF2-40B4-BE49-F238E27FC236}">
                  <a16:creationId xmlns:a16="http://schemas.microsoft.com/office/drawing/2014/main" id="{127F7E9C-58D8-FB96-A087-55AC1B1C7E53}"/>
                </a:ext>
              </a:extLst>
            </p:cNvPr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01;p32">
              <a:extLst>
                <a:ext uri="{FF2B5EF4-FFF2-40B4-BE49-F238E27FC236}">
                  <a16:creationId xmlns:a16="http://schemas.microsoft.com/office/drawing/2014/main" id="{803461E2-9EFF-D605-F700-FA89B5BDFE63}"/>
                </a:ext>
              </a:extLst>
            </p:cNvPr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02;p32">
              <a:extLst>
                <a:ext uri="{FF2B5EF4-FFF2-40B4-BE49-F238E27FC236}">
                  <a16:creationId xmlns:a16="http://schemas.microsoft.com/office/drawing/2014/main" id="{8CF9BF2F-9DD3-E54C-5674-0538351FA7A0}"/>
                </a:ext>
              </a:extLst>
            </p:cNvPr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03;p32">
              <a:extLst>
                <a:ext uri="{FF2B5EF4-FFF2-40B4-BE49-F238E27FC236}">
                  <a16:creationId xmlns:a16="http://schemas.microsoft.com/office/drawing/2014/main" id="{B91A74E3-7BD3-8B65-58E3-E042B98696DB}"/>
                </a:ext>
              </a:extLst>
            </p:cNvPr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04;p32">
              <a:extLst>
                <a:ext uri="{FF2B5EF4-FFF2-40B4-BE49-F238E27FC236}">
                  <a16:creationId xmlns:a16="http://schemas.microsoft.com/office/drawing/2014/main" id="{CAFE99B1-39FF-A0DD-904E-FF43896F1FC5}"/>
                </a:ext>
              </a:extLst>
            </p:cNvPr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05;p32">
              <a:extLst>
                <a:ext uri="{FF2B5EF4-FFF2-40B4-BE49-F238E27FC236}">
                  <a16:creationId xmlns:a16="http://schemas.microsoft.com/office/drawing/2014/main" id="{1F5C852E-E3EE-EA1C-8A77-E8090928C0F8}"/>
                </a:ext>
              </a:extLst>
            </p:cNvPr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06;p32">
              <a:extLst>
                <a:ext uri="{FF2B5EF4-FFF2-40B4-BE49-F238E27FC236}">
                  <a16:creationId xmlns:a16="http://schemas.microsoft.com/office/drawing/2014/main" id="{49E62007-1213-3DA8-50E3-7F39FB5E9FC6}"/>
                </a:ext>
              </a:extLst>
            </p:cNvPr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07;p32">
              <a:extLst>
                <a:ext uri="{FF2B5EF4-FFF2-40B4-BE49-F238E27FC236}">
                  <a16:creationId xmlns:a16="http://schemas.microsoft.com/office/drawing/2014/main" id="{998673A7-D38C-7D01-0A20-051DA9015FF3}"/>
                </a:ext>
              </a:extLst>
            </p:cNvPr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08;p32">
              <a:extLst>
                <a:ext uri="{FF2B5EF4-FFF2-40B4-BE49-F238E27FC236}">
                  <a16:creationId xmlns:a16="http://schemas.microsoft.com/office/drawing/2014/main" id="{554B2C3B-B136-2AC0-46E3-9FAA91CBF901}"/>
                </a:ext>
              </a:extLst>
            </p:cNvPr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09;p32">
              <a:extLst>
                <a:ext uri="{FF2B5EF4-FFF2-40B4-BE49-F238E27FC236}">
                  <a16:creationId xmlns:a16="http://schemas.microsoft.com/office/drawing/2014/main" id="{59CA2D7D-601D-1FD8-9E2E-F1348A0A6038}"/>
                </a:ext>
              </a:extLst>
            </p:cNvPr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0;p32">
              <a:extLst>
                <a:ext uri="{FF2B5EF4-FFF2-40B4-BE49-F238E27FC236}">
                  <a16:creationId xmlns:a16="http://schemas.microsoft.com/office/drawing/2014/main" id="{A277011E-8F99-C113-16E4-0187F80593F7}"/>
                </a:ext>
              </a:extLst>
            </p:cNvPr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;p32">
              <a:extLst>
                <a:ext uri="{FF2B5EF4-FFF2-40B4-BE49-F238E27FC236}">
                  <a16:creationId xmlns:a16="http://schemas.microsoft.com/office/drawing/2014/main" id="{2744F58F-9A47-8C2F-DAC8-327C2A7714A7}"/>
                </a:ext>
              </a:extLst>
            </p:cNvPr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2;p32">
              <a:extLst>
                <a:ext uri="{FF2B5EF4-FFF2-40B4-BE49-F238E27FC236}">
                  <a16:creationId xmlns:a16="http://schemas.microsoft.com/office/drawing/2014/main" id="{0B59E9C1-5610-DEF7-BB69-CF582DA59671}"/>
                </a:ext>
              </a:extLst>
            </p:cNvPr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3;p32">
              <a:extLst>
                <a:ext uri="{FF2B5EF4-FFF2-40B4-BE49-F238E27FC236}">
                  <a16:creationId xmlns:a16="http://schemas.microsoft.com/office/drawing/2014/main" id="{C1B4A397-6A74-4E84-626A-3A3219BCC641}"/>
                </a:ext>
              </a:extLst>
            </p:cNvPr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4;p32">
              <a:extLst>
                <a:ext uri="{FF2B5EF4-FFF2-40B4-BE49-F238E27FC236}">
                  <a16:creationId xmlns:a16="http://schemas.microsoft.com/office/drawing/2014/main" id="{CC222038-5DCF-C300-0CD1-46E124A8B23D}"/>
                </a:ext>
              </a:extLst>
            </p:cNvPr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5;p32">
              <a:extLst>
                <a:ext uri="{FF2B5EF4-FFF2-40B4-BE49-F238E27FC236}">
                  <a16:creationId xmlns:a16="http://schemas.microsoft.com/office/drawing/2014/main" id="{5C1D5B85-290B-563D-2D8F-7DF658F642C4}"/>
                </a:ext>
              </a:extLst>
            </p:cNvPr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6;p32">
              <a:extLst>
                <a:ext uri="{FF2B5EF4-FFF2-40B4-BE49-F238E27FC236}">
                  <a16:creationId xmlns:a16="http://schemas.microsoft.com/office/drawing/2014/main" id="{0401BEF6-ADD4-6739-E88C-1DB099055715}"/>
                </a:ext>
              </a:extLst>
            </p:cNvPr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7;p32">
              <a:extLst>
                <a:ext uri="{FF2B5EF4-FFF2-40B4-BE49-F238E27FC236}">
                  <a16:creationId xmlns:a16="http://schemas.microsoft.com/office/drawing/2014/main" id="{9BC69F32-6CDE-BB8E-01A1-B32CAB2335EF}"/>
                </a:ext>
              </a:extLst>
            </p:cNvPr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8;p32">
              <a:extLst>
                <a:ext uri="{FF2B5EF4-FFF2-40B4-BE49-F238E27FC236}">
                  <a16:creationId xmlns:a16="http://schemas.microsoft.com/office/drawing/2014/main" id="{048F0586-1B05-7D22-78A2-A2DAA24EBE91}"/>
                </a:ext>
              </a:extLst>
            </p:cNvPr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9;p32">
              <a:extLst>
                <a:ext uri="{FF2B5EF4-FFF2-40B4-BE49-F238E27FC236}">
                  <a16:creationId xmlns:a16="http://schemas.microsoft.com/office/drawing/2014/main" id="{701CDD0C-D192-350A-6B31-FBFEA00B4A5B}"/>
                </a:ext>
              </a:extLst>
            </p:cNvPr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20;p32">
              <a:extLst>
                <a:ext uri="{FF2B5EF4-FFF2-40B4-BE49-F238E27FC236}">
                  <a16:creationId xmlns:a16="http://schemas.microsoft.com/office/drawing/2014/main" id="{F9A27CBB-8250-4F48-C59D-091CD37BB80B}"/>
                </a:ext>
              </a:extLst>
            </p:cNvPr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21;p32">
              <a:extLst>
                <a:ext uri="{FF2B5EF4-FFF2-40B4-BE49-F238E27FC236}">
                  <a16:creationId xmlns:a16="http://schemas.microsoft.com/office/drawing/2014/main" id="{4A690CE1-B939-C40A-85A1-7179761D184A}"/>
                </a:ext>
              </a:extLst>
            </p:cNvPr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22;p32">
              <a:extLst>
                <a:ext uri="{FF2B5EF4-FFF2-40B4-BE49-F238E27FC236}">
                  <a16:creationId xmlns:a16="http://schemas.microsoft.com/office/drawing/2014/main" id="{56ECAF15-79F2-D85C-C04B-81F54EA51113}"/>
                </a:ext>
              </a:extLst>
            </p:cNvPr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23;p32">
              <a:extLst>
                <a:ext uri="{FF2B5EF4-FFF2-40B4-BE49-F238E27FC236}">
                  <a16:creationId xmlns:a16="http://schemas.microsoft.com/office/drawing/2014/main" id="{4B33A8CA-EEEF-F1DE-227B-08DE456ECA8D}"/>
                </a:ext>
              </a:extLst>
            </p:cNvPr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24;p32">
              <a:extLst>
                <a:ext uri="{FF2B5EF4-FFF2-40B4-BE49-F238E27FC236}">
                  <a16:creationId xmlns:a16="http://schemas.microsoft.com/office/drawing/2014/main" id="{3CBCAFC1-21FA-91E7-A9AF-F4491F08FB95}"/>
                </a:ext>
              </a:extLst>
            </p:cNvPr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25;p32">
              <a:extLst>
                <a:ext uri="{FF2B5EF4-FFF2-40B4-BE49-F238E27FC236}">
                  <a16:creationId xmlns:a16="http://schemas.microsoft.com/office/drawing/2014/main" id="{D51AC2A1-C3F8-7108-2546-285B0E0B43D4}"/>
                </a:ext>
              </a:extLst>
            </p:cNvPr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26;p32">
              <a:extLst>
                <a:ext uri="{FF2B5EF4-FFF2-40B4-BE49-F238E27FC236}">
                  <a16:creationId xmlns:a16="http://schemas.microsoft.com/office/drawing/2014/main" id="{A82AF6DB-6F5D-A173-24FE-B38A31AB77DD}"/>
                </a:ext>
              </a:extLst>
            </p:cNvPr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27;p32">
              <a:extLst>
                <a:ext uri="{FF2B5EF4-FFF2-40B4-BE49-F238E27FC236}">
                  <a16:creationId xmlns:a16="http://schemas.microsoft.com/office/drawing/2014/main" id="{0F02BD5E-36D3-0A5A-0DF5-CA7B07B12612}"/>
                </a:ext>
              </a:extLst>
            </p:cNvPr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28;p32">
              <a:extLst>
                <a:ext uri="{FF2B5EF4-FFF2-40B4-BE49-F238E27FC236}">
                  <a16:creationId xmlns:a16="http://schemas.microsoft.com/office/drawing/2014/main" id="{3DEE1F23-5A2A-65DB-ADD4-F9112E66938F}"/>
                </a:ext>
              </a:extLst>
            </p:cNvPr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29;p32">
              <a:extLst>
                <a:ext uri="{FF2B5EF4-FFF2-40B4-BE49-F238E27FC236}">
                  <a16:creationId xmlns:a16="http://schemas.microsoft.com/office/drawing/2014/main" id="{F0C85B8E-10CA-2183-8141-A467ED1257FF}"/>
                </a:ext>
              </a:extLst>
            </p:cNvPr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30;p32">
              <a:extLst>
                <a:ext uri="{FF2B5EF4-FFF2-40B4-BE49-F238E27FC236}">
                  <a16:creationId xmlns:a16="http://schemas.microsoft.com/office/drawing/2014/main" id="{CD84E97C-A884-50E1-789D-26CA2679ED03}"/>
                </a:ext>
              </a:extLst>
            </p:cNvPr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531;p32">
              <a:extLst>
                <a:ext uri="{FF2B5EF4-FFF2-40B4-BE49-F238E27FC236}">
                  <a16:creationId xmlns:a16="http://schemas.microsoft.com/office/drawing/2014/main" id="{56D76DEC-305D-AE91-4B22-FCD6275E68E6}"/>
                </a:ext>
              </a:extLst>
            </p:cNvPr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532;p32">
              <a:extLst>
                <a:ext uri="{FF2B5EF4-FFF2-40B4-BE49-F238E27FC236}">
                  <a16:creationId xmlns:a16="http://schemas.microsoft.com/office/drawing/2014/main" id="{D7C10E9A-0FC9-97D1-0260-D4B204C07356}"/>
                </a:ext>
              </a:extLst>
            </p:cNvPr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533;p32">
              <a:extLst>
                <a:ext uri="{FF2B5EF4-FFF2-40B4-BE49-F238E27FC236}">
                  <a16:creationId xmlns:a16="http://schemas.microsoft.com/office/drawing/2014/main" id="{00274DBE-258D-2F37-0106-D3F6B78D8A57}"/>
                </a:ext>
              </a:extLst>
            </p:cNvPr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534;p32">
              <a:extLst>
                <a:ext uri="{FF2B5EF4-FFF2-40B4-BE49-F238E27FC236}">
                  <a16:creationId xmlns:a16="http://schemas.microsoft.com/office/drawing/2014/main" id="{2176C53B-7455-4A7C-3978-7F3C3B962F13}"/>
                </a:ext>
              </a:extLst>
            </p:cNvPr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535;p32">
              <a:extLst>
                <a:ext uri="{FF2B5EF4-FFF2-40B4-BE49-F238E27FC236}">
                  <a16:creationId xmlns:a16="http://schemas.microsoft.com/office/drawing/2014/main" id="{5B30B664-6204-48A4-4B92-D6D3AE1951B8}"/>
                </a:ext>
              </a:extLst>
            </p:cNvPr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536;p32">
              <a:extLst>
                <a:ext uri="{FF2B5EF4-FFF2-40B4-BE49-F238E27FC236}">
                  <a16:creationId xmlns:a16="http://schemas.microsoft.com/office/drawing/2014/main" id="{3446E0A4-49E5-89AC-BB50-57FB0BFD20CD}"/>
                </a:ext>
              </a:extLst>
            </p:cNvPr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537;p32">
              <a:extLst>
                <a:ext uri="{FF2B5EF4-FFF2-40B4-BE49-F238E27FC236}">
                  <a16:creationId xmlns:a16="http://schemas.microsoft.com/office/drawing/2014/main" id="{78329D23-E197-CDCA-4C9D-B9A8D1B6711F}"/>
                </a:ext>
              </a:extLst>
            </p:cNvPr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538;p32">
              <a:extLst>
                <a:ext uri="{FF2B5EF4-FFF2-40B4-BE49-F238E27FC236}">
                  <a16:creationId xmlns:a16="http://schemas.microsoft.com/office/drawing/2014/main" id="{FA1F7CC7-9FF9-9644-629D-9585B9A4DEA7}"/>
                </a:ext>
              </a:extLst>
            </p:cNvPr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539;p32">
              <a:extLst>
                <a:ext uri="{FF2B5EF4-FFF2-40B4-BE49-F238E27FC236}">
                  <a16:creationId xmlns:a16="http://schemas.microsoft.com/office/drawing/2014/main" id="{B34DE1FB-F432-E996-EDC7-413910DC40B7}"/>
                </a:ext>
              </a:extLst>
            </p:cNvPr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540;p32">
              <a:extLst>
                <a:ext uri="{FF2B5EF4-FFF2-40B4-BE49-F238E27FC236}">
                  <a16:creationId xmlns:a16="http://schemas.microsoft.com/office/drawing/2014/main" id="{E3E52A78-1F36-968D-5492-24CD4B1E461A}"/>
                </a:ext>
              </a:extLst>
            </p:cNvPr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541;p32">
              <a:extLst>
                <a:ext uri="{FF2B5EF4-FFF2-40B4-BE49-F238E27FC236}">
                  <a16:creationId xmlns:a16="http://schemas.microsoft.com/office/drawing/2014/main" id="{699BFDD6-5E1A-631E-96C4-90DEFAEE16D1}"/>
                </a:ext>
              </a:extLst>
            </p:cNvPr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542;p32">
              <a:extLst>
                <a:ext uri="{FF2B5EF4-FFF2-40B4-BE49-F238E27FC236}">
                  <a16:creationId xmlns:a16="http://schemas.microsoft.com/office/drawing/2014/main" id="{B00C2951-F95A-1BDB-A91C-76AA4A476388}"/>
                </a:ext>
              </a:extLst>
            </p:cNvPr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543;p32">
              <a:extLst>
                <a:ext uri="{FF2B5EF4-FFF2-40B4-BE49-F238E27FC236}">
                  <a16:creationId xmlns:a16="http://schemas.microsoft.com/office/drawing/2014/main" id="{E2121A75-64E0-ADEB-C5E4-616CA82CB314}"/>
                </a:ext>
              </a:extLst>
            </p:cNvPr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544;p32">
              <a:extLst>
                <a:ext uri="{FF2B5EF4-FFF2-40B4-BE49-F238E27FC236}">
                  <a16:creationId xmlns:a16="http://schemas.microsoft.com/office/drawing/2014/main" id="{FF38A443-0A5E-7207-A973-601FFCD61558}"/>
                </a:ext>
              </a:extLst>
            </p:cNvPr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545;p32">
              <a:extLst>
                <a:ext uri="{FF2B5EF4-FFF2-40B4-BE49-F238E27FC236}">
                  <a16:creationId xmlns:a16="http://schemas.microsoft.com/office/drawing/2014/main" id="{782B197E-D0D3-E96F-EFA6-BB8891EFA66A}"/>
                </a:ext>
              </a:extLst>
            </p:cNvPr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546;p32">
              <a:extLst>
                <a:ext uri="{FF2B5EF4-FFF2-40B4-BE49-F238E27FC236}">
                  <a16:creationId xmlns:a16="http://schemas.microsoft.com/office/drawing/2014/main" id="{AB318479-90F7-0ED9-4574-2108AB3F2283}"/>
                </a:ext>
              </a:extLst>
            </p:cNvPr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547;p32">
              <a:extLst>
                <a:ext uri="{FF2B5EF4-FFF2-40B4-BE49-F238E27FC236}">
                  <a16:creationId xmlns:a16="http://schemas.microsoft.com/office/drawing/2014/main" id="{93C47EF4-A2D3-10B2-0C8C-09D3B49F52A0}"/>
                </a:ext>
              </a:extLst>
            </p:cNvPr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548;p32">
              <a:extLst>
                <a:ext uri="{FF2B5EF4-FFF2-40B4-BE49-F238E27FC236}">
                  <a16:creationId xmlns:a16="http://schemas.microsoft.com/office/drawing/2014/main" id="{00D8349D-FE52-BD44-C227-15B2CCA73045}"/>
                </a:ext>
              </a:extLst>
            </p:cNvPr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549;p32">
              <a:extLst>
                <a:ext uri="{FF2B5EF4-FFF2-40B4-BE49-F238E27FC236}">
                  <a16:creationId xmlns:a16="http://schemas.microsoft.com/office/drawing/2014/main" id="{60A27DFD-56CA-FDB2-FD41-2CE4A2407064}"/>
                </a:ext>
              </a:extLst>
            </p:cNvPr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550;p32">
              <a:extLst>
                <a:ext uri="{FF2B5EF4-FFF2-40B4-BE49-F238E27FC236}">
                  <a16:creationId xmlns:a16="http://schemas.microsoft.com/office/drawing/2014/main" id="{7F18DE85-ABC4-489F-7312-BE924171B054}"/>
                </a:ext>
              </a:extLst>
            </p:cNvPr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551;p32">
              <a:extLst>
                <a:ext uri="{FF2B5EF4-FFF2-40B4-BE49-F238E27FC236}">
                  <a16:creationId xmlns:a16="http://schemas.microsoft.com/office/drawing/2014/main" id="{5A2586C9-D1F6-F3CB-7BED-0773C468F706}"/>
                </a:ext>
              </a:extLst>
            </p:cNvPr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552;p32">
              <a:extLst>
                <a:ext uri="{FF2B5EF4-FFF2-40B4-BE49-F238E27FC236}">
                  <a16:creationId xmlns:a16="http://schemas.microsoft.com/office/drawing/2014/main" id="{E8AF019A-FA49-FF3A-EB54-D4CCCD7EFD96}"/>
                </a:ext>
              </a:extLst>
            </p:cNvPr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553;p32">
              <a:extLst>
                <a:ext uri="{FF2B5EF4-FFF2-40B4-BE49-F238E27FC236}">
                  <a16:creationId xmlns:a16="http://schemas.microsoft.com/office/drawing/2014/main" id="{0E37DCEB-9657-E1C7-E285-EE1769CD1D36}"/>
                </a:ext>
              </a:extLst>
            </p:cNvPr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554;p32">
              <a:extLst>
                <a:ext uri="{FF2B5EF4-FFF2-40B4-BE49-F238E27FC236}">
                  <a16:creationId xmlns:a16="http://schemas.microsoft.com/office/drawing/2014/main" id="{BB2C2BC9-FB12-9217-42C8-3A7FF05A81C9}"/>
                </a:ext>
              </a:extLst>
            </p:cNvPr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555;p32">
              <a:extLst>
                <a:ext uri="{FF2B5EF4-FFF2-40B4-BE49-F238E27FC236}">
                  <a16:creationId xmlns:a16="http://schemas.microsoft.com/office/drawing/2014/main" id="{97914F9A-B183-FB8C-FDA6-352FD52D3A7A}"/>
                </a:ext>
              </a:extLst>
            </p:cNvPr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556;p32">
              <a:extLst>
                <a:ext uri="{FF2B5EF4-FFF2-40B4-BE49-F238E27FC236}">
                  <a16:creationId xmlns:a16="http://schemas.microsoft.com/office/drawing/2014/main" id="{A8C8BD41-658D-4CD6-F769-648AC5F0FE09}"/>
                </a:ext>
              </a:extLst>
            </p:cNvPr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557;p32">
              <a:extLst>
                <a:ext uri="{FF2B5EF4-FFF2-40B4-BE49-F238E27FC236}">
                  <a16:creationId xmlns:a16="http://schemas.microsoft.com/office/drawing/2014/main" id="{C9106EC8-763C-0B2F-F74D-397FBFC64D7C}"/>
                </a:ext>
              </a:extLst>
            </p:cNvPr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558;p32">
              <a:extLst>
                <a:ext uri="{FF2B5EF4-FFF2-40B4-BE49-F238E27FC236}">
                  <a16:creationId xmlns:a16="http://schemas.microsoft.com/office/drawing/2014/main" id="{A4D13A3B-8723-5035-E7F5-FE11CD325B73}"/>
                </a:ext>
              </a:extLst>
            </p:cNvPr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559;p32">
              <a:extLst>
                <a:ext uri="{FF2B5EF4-FFF2-40B4-BE49-F238E27FC236}">
                  <a16:creationId xmlns:a16="http://schemas.microsoft.com/office/drawing/2014/main" id="{F690A295-6088-7623-DE5D-FD8DF311A2C0}"/>
                </a:ext>
              </a:extLst>
            </p:cNvPr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560;p32">
              <a:extLst>
                <a:ext uri="{FF2B5EF4-FFF2-40B4-BE49-F238E27FC236}">
                  <a16:creationId xmlns:a16="http://schemas.microsoft.com/office/drawing/2014/main" id="{408B1B57-C3F4-460F-E26E-AC7282F87A24}"/>
                </a:ext>
              </a:extLst>
            </p:cNvPr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561;p32">
              <a:extLst>
                <a:ext uri="{FF2B5EF4-FFF2-40B4-BE49-F238E27FC236}">
                  <a16:creationId xmlns:a16="http://schemas.microsoft.com/office/drawing/2014/main" id="{27C383D7-5FD7-1DEF-4573-068A78496B11}"/>
                </a:ext>
              </a:extLst>
            </p:cNvPr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562;p32">
              <a:extLst>
                <a:ext uri="{FF2B5EF4-FFF2-40B4-BE49-F238E27FC236}">
                  <a16:creationId xmlns:a16="http://schemas.microsoft.com/office/drawing/2014/main" id="{A272C70D-033E-EE87-8329-A46447960AA8}"/>
                </a:ext>
              </a:extLst>
            </p:cNvPr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563;p32">
              <a:extLst>
                <a:ext uri="{FF2B5EF4-FFF2-40B4-BE49-F238E27FC236}">
                  <a16:creationId xmlns:a16="http://schemas.microsoft.com/office/drawing/2014/main" id="{58C561F0-BCCA-AB88-4A07-55907AA202A9}"/>
                </a:ext>
              </a:extLst>
            </p:cNvPr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564;p32">
              <a:extLst>
                <a:ext uri="{FF2B5EF4-FFF2-40B4-BE49-F238E27FC236}">
                  <a16:creationId xmlns:a16="http://schemas.microsoft.com/office/drawing/2014/main" id="{3CE07792-9411-117F-9960-4082AEEE18DA}"/>
                </a:ext>
              </a:extLst>
            </p:cNvPr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565;p32">
              <a:extLst>
                <a:ext uri="{FF2B5EF4-FFF2-40B4-BE49-F238E27FC236}">
                  <a16:creationId xmlns:a16="http://schemas.microsoft.com/office/drawing/2014/main" id="{4A0E543A-5847-49DB-5B14-50C9F8A2055B}"/>
                </a:ext>
              </a:extLst>
            </p:cNvPr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566;p32">
              <a:extLst>
                <a:ext uri="{FF2B5EF4-FFF2-40B4-BE49-F238E27FC236}">
                  <a16:creationId xmlns:a16="http://schemas.microsoft.com/office/drawing/2014/main" id="{A5464BF5-E7CA-27BA-99F9-2F41CF27B653}"/>
                </a:ext>
              </a:extLst>
            </p:cNvPr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567;p32">
              <a:extLst>
                <a:ext uri="{FF2B5EF4-FFF2-40B4-BE49-F238E27FC236}">
                  <a16:creationId xmlns:a16="http://schemas.microsoft.com/office/drawing/2014/main" id="{D598AC89-F345-9C47-8633-7D97FA157165}"/>
                </a:ext>
              </a:extLst>
            </p:cNvPr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568;p32">
              <a:extLst>
                <a:ext uri="{FF2B5EF4-FFF2-40B4-BE49-F238E27FC236}">
                  <a16:creationId xmlns:a16="http://schemas.microsoft.com/office/drawing/2014/main" id="{2763B5B9-B9D2-67E8-12AD-A30B477FED79}"/>
                </a:ext>
              </a:extLst>
            </p:cNvPr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569;p32">
              <a:extLst>
                <a:ext uri="{FF2B5EF4-FFF2-40B4-BE49-F238E27FC236}">
                  <a16:creationId xmlns:a16="http://schemas.microsoft.com/office/drawing/2014/main" id="{83E0E164-5CAC-8EB0-1630-360DC558200B}"/>
                </a:ext>
              </a:extLst>
            </p:cNvPr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570;p32">
              <a:extLst>
                <a:ext uri="{FF2B5EF4-FFF2-40B4-BE49-F238E27FC236}">
                  <a16:creationId xmlns:a16="http://schemas.microsoft.com/office/drawing/2014/main" id="{67E7A120-8D28-6E48-CA05-543E4E49634C}"/>
                </a:ext>
              </a:extLst>
            </p:cNvPr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571;p32">
              <a:extLst>
                <a:ext uri="{FF2B5EF4-FFF2-40B4-BE49-F238E27FC236}">
                  <a16:creationId xmlns:a16="http://schemas.microsoft.com/office/drawing/2014/main" id="{A799CD66-6E04-4A87-133B-493EA008BEF2}"/>
                </a:ext>
              </a:extLst>
            </p:cNvPr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572;p32">
              <a:extLst>
                <a:ext uri="{FF2B5EF4-FFF2-40B4-BE49-F238E27FC236}">
                  <a16:creationId xmlns:a16="http://schemas.microsoft.com/office/drawing/2014/main" id="{95CFEAA5-9C77-BFB3-F53F-43F781307817}"/>
                </a:ext>
              </a:extLst>
            </p:cNvPr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573;p32">
              <a:extLst>
                <a:ext uri="{FF2B5EF4-FFF2-40B4-BE49-F238E27FC236}">
                  <a16:creationId xmlns:a16="http://schemas.microsoft.com/office/drawing/2014/main" id="{5C8D75AB-0470-F354-DCD2-3E44CF0C1A33}"/>
                </a:ext>
              </a:extLst>
            </p:cNvPr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574;p32">
              <a:extLst>
                <a:ext uri="{FF2B5EF4-FFF2-40B4-BE49-F238E27FC236}">
                  <a16:creationId xmlns:a16="http://schemas.microsoft.com/office/drawing/2014/main" id="{572CAF96-EB18-D816-4C79-E144FC5DE632}"/>
                </a:ext>
              </a:extLst>
            </p:cNvPr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575;p32">
              <a:extLst>
                <a:ext uri="{FF2B5EF4-FFF2-40B4-BE49-F238E27FC236}">
                  <a16:creationId xmlns:a16="http://schemas.microsoft.com/office/drawing/2014/main" id="{01193CCF-E560-1A1F-50C0-E98826C7D3A8}"/>
                </a:ext>
              </a:extLst>
            </p:cNvPr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576;p32">
              <a:extLst>
                <a:ext uri="{FF2B5EF4-FFF2-40B4-BE49-F238E27FC236}">
                  <a16:creationId xmlns:a16="http://schemas.microsoft.com/office/drawing/2014/main" id="{78E5F78F-D97D-C4EB-5163-B78CC460665C}"/>
                </a:ext>
              </a:extLst>
            </p:cNvPr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577;p32">
              <a:extLst>
                <a:ext uri="{FF2B5EF4-FFF2-40B4-BE49-F238E27FC236}">
                  <a16:creationId xmlns:a16="http://schemas.microsoft.com/office/drawing/2014/main" id="{722CF144-C160-2C10-3ED0-BF893380187D}"/>
                </a:ext>
              </a:extLst>
            </p:cNvPr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578;p32">
              <a:extLst>
                <a:ext uri="{FF2B5EF4-FFF2-40B4-BE49-F238E27FC236}">
                  <a16:creationId xmlns:a16="http://schemas.microsoft.com/office/drawing/2014/main" id="{9E405E2A-2EFC-E12E-7CF5-78A0443AFC7C}"/>
                </a:ext>
              </a:extLst>
            </p:cNvPr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579;p32">
              <a:extLst>
                <a:ext uri="{FF2B5EF4-FFF2-40B4-BE49-F238E27FC236}">
                  <a16:creationId xmlns:a16="http://schemas.microsoft.com/office/drawing/2014/main" id="{24E00F97-4C84-F65A-0A47-48120DA8FACE}"/>
                </a:ext>
              </a:extLst>
            </p:cNvPr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580;p32">
              <a:extLst>
                <a:ext uri="{FF2B5EF4-FFF2-40B4-BE49-F238E27FC236}">
                  <a16:creationId xmlns:a16="http://schemas.microsoft.com/office/drawing/2014/main" id="{B1C7CB93-228F-3690-6ABB-903585ED27EA}"/>
                </a:ext>
              </a:extLst>
            </p:cNvPr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581;p32">
              <a:extLst>
                <a:ext uri="{FF2B5EF4-FFF2-40B4-BE49-F238E27FC236}">
                  <a16:creationId xmlns:a16="http://schemas.microsoft.com/office/drawing/2014/main" id="{59E6E544-FDB6-A84F-99C5-23EEA444D91B}"/>
                </a:ext>
              </a:extLst>
            </p:cNvPr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582;p32">
              <a:extLst>
                <a:ext uri="{FF2B5EF4-FFF2-40B4-BE49-F238E27FC236}">
                  <a16:creationId xmlns:a16="http://schemas.microsoft.com/office/drawing/2014/main" id="{B3B06AC7-C858-D1ED-248C-C61A6A7B9B3D}"/>
                </a:ext>
              </a:extLst>
            </p:cNvPr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583;p32">
              <a:extLst>
                <a:ext uri="{FF2B5EF4-FFF2-40B4-BE49-F238E27FC236}">
                  <a16:creationId xmlns:a16="http://schemas.microsoft.com/office/drawing/2014/main" id="{F917495F-53FA-DF32-1A60-8BAE9CA405D5}"/>
                </a:ext>
              </a:extLst>
            </p:cNvPr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584;p32">
              <a:extLst>
                <a:ext uri="{FF2B5EF4-FFF2-40B4-BE49-F238E27FC236}">
                  <a16:creationId xmlns:a16="http://schemas.microsoft.com/office/drawing/2014/main" id="{0AD13137-588C-3349-BE0E-88C6036CAAC9}"/>
                </a:ext>
              </a:extLst>
            </p:cNvPr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585;p32">
              <a:extLst>
                <a:ext uri="{FF2B5EF4-FFF2-40B4-BE49-F238E27FC236}">
                  <a16:creationId xmlns:a16="http://schemas.microsoft.com/office/drawing/2014/main" id="{CC406DF3-4CFB-A1E8-A2A6-C8D7E0CBBC1B}"/>
                </a:ext>
              </a:extLst>
            </p:cNvPr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586;p32">
              <a:extLst>
                <a:ext uri="{FF2B5EF4-FFF2-40B4-BE49-F238E27FC236}">
                  <a16:creationId xmlns:a16="http://schemas.microsoft.com/office/drawing/2014/main" id="{65AF944A-660A-45BD-5CB2-AA3880E5BDCC}"/>
                </a:ext>
              </a:extLst>
            </p:cNvPr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587;p32">
              <a:extLst>
                <a:ext uri="{FF2B5EF4-FFF2-40B4-BE49-F238E27FC236}">
                  <a16:creationId xmlns:a16="http://schemas.microsoft.com/office/drawing/2014/main" id="{87FB2E4C-F094-0E08-56D6-8A2E3C5404E6}"/>
                </a:ext>
              </a:extLst>
            </p:cNvPr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588;p32">
              <a:extLst>
                <a:ext uri="{FF2B5EF4-FFF2-40B4-BE49-F238E27FC236}">
                  <a16:creationId xmlns:a16="http://schemas.microsoft.com/office/drawing/2014/main" id="{D47AC10C-ED53-33A2-173F-5951C00AC0F1}"/>
                </a:ext>
              </a:extLst>
            </p:cNvPr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589;p32">
              <a:extLst>
                <a:ext uri="{FF2B5EF4-FFF2-40B4-BE49-F238E27FC236}">
                  <a16:creationId xmlns:a16="http://schemas.microsoft.com/office/drawing/2014/main" id="{69731659-6B4A-96AC-7E46-606C5B8B2AB5}"/>
                </a:ext>
              </a:extLst>
            </p:cNvPr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590;p32">
              <a:extLst>
                <a:ext uri="{FF2B5EF4-FFF2-40B4-BE49-F238E27FC236}">
                  <a16:creationId xmlns:a16="http://schemas.microsoft.com/office/drawing/2014/main" id="{46A02956-25F2-1801-3DC9-58F7AFE36E19}"/>
                </a:ext>
              </a:extLst>
            </p:cNvPr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591;p32">
              <a:extLst>
                <a:ext uri="{FF2B5EF4-FFF2-40B4-BE49-F238E27FC236}">
                  <a16:creationId xmlns:a16="http://schemas.microsoft.com/office/drawing/2014/main" id="{F77C3190-C607-7805-B2BB-3D467CFEE3B9}"/>
                </a:ext>
              </a:extLst>
            </p:cNvPr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592;p32">
              <a:extLst>
                <a:ext uri="{FF2B5EF4-FFF2-40B4-BE49-F238E27FC236}">
                  <a16:creationId xmlns:a16="http://schemas.microsoft.com/office/drawing/2014/main" id="{67CE23D0-E262-7657-E244-DF6829CA13C8}"/>
                </a:ext>
              </a:extLst>
            </p:cNvPr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593;p32">
              <a:extLst>
                <a:ext uri="{FF2B5EF4-FFF2-40B4-BE49-F238E27FC236}">
                  <a16:creationId xmlns:a16="http://schemas.microsoft.com/office/drawing/2014/main" id="{8C877A5F-7EA8-E61D-01AE-9C6E8604F625}"/>
                </a:ext>
              </a:extLst>
            </p:cNvPr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594;p32">
              <a:extLst>
                <a:ext uri="{FF2B5EF4-FFF2-40B4-BE49-F238E27FC236}">
                  <a16:creationId xmlns:a16="http://schemas.microsoft.com/office/drawing/2014/main" id="{977CD23D-EDFB-3D4C-DB12-A625F5653892}"/>
                </a:ext>
              </a:extLst>
            </p:cNvPr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595;p32">
              <a:extLst>
                <a:ext uri="{FF2B5EF4-FFF2-40B4-BE49-F238E27FC236}">
                  <a16:creationId xmlns:a16="http://schemas.microsoft.com/office/drawing/2014/main" id="{DF22D269-AD64-33D6-B19B-3616C739BD56}"/>
                </a:ext>
              </a:extLst>
            </p:cNvPr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596;p32">
              <a:extLst>
                <a:ext uri="{FF2B5EF4-FFF2-40B4-BE49-F238E27FC236}">
                  <a16:creationId xmlns:a16="http://schemas.microsoft.com/office/drawing/2014/main" id="{750DEA27-66DD-E014-5E4B-9BF058137CF9}"/>
                </a:ext>
              </a:extLst>
            </p:cNvPr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597;p32">
              <a:extLst>
                <a:ext uri="{FF2B5EF4-FFF2-40B4-BE49-F238E27FC236}">
                  <a16:creationId xmlns:a16="http://schemas.microsoft.com/office/drawing/2014/main" id="{D0F971FF-0E15-FE5C-7CCC-C995698DB7B8}"/>
                </a:ext>
              </a:extLst>
            </p:cNvPr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598;p32">
              <a:extLst>
                <a:ext uri="{FF2B5EF4-FFF2-40B4-BE49-F238E27FC236}">
                  <a16:creationId xmlns:a16="http://schemas.microsoft.com/office/drawing/2014/main" id="{93C0C7E2-E916-D555-7D57-7BFD4D30E37D}"/>
                </a:ext>
              </a:extLst>
            </p:cNvPr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599;p32">
              <a:extLst>
                <a:ext uri="{FF2B5EF4-FFF2-40B4-BE49-F238E27FC236}">
                  <a16:creationId xmlns:a16="http://schemas.microsoft.com/office/drawing/2014/main" id="{03A8DA9C-A5A7-0FF2-5AF5-4223B76B4B39}"/>
                </a:ext>
              </a:extLst>
            </p:cNvPr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600;p32">
              <a:extLst>
                <a:ext uri="{FF2B5EF4-FFF2-40B4-BE49-F238E27FC236}">
                  <a16:creationId xmlns:a16="http://schemas.microsoft.com/office/drawing/2014/main" id="{21EDBF27-9709-660A-B37B-2EF368A35547}"/>
                </a:ext>
              </a:extLst>
            </p:cNvPr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601;p32">
              <a:extLst>
                <a:ext uri="{FF2B5EF4-FFF2-40B4-BE49-F238E27FC236}">
                  <a16:creationId xmlns:a16="http://schemas.microsoft.com/office/drawing/2014/main" id="{7926E32B-7BE0-B273-A128-E302986C6A78}"/>
                </a:ext>
              </a:extLst>
            </p:cNvPr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602;p32">
              <a:extLst>
                <a:ext uri="{FF2B5EF4-FFF2-40B4-BE49-F238E27FC236}">
                  <a16:creationId xmlns:a16="http://schemas.microsoft.com/office/drawing/2014/main" id="{DE110945-E272-48B6-1089-8869149FECF1}"/>
                </a:ext>
              </a:extLst>
            </p:cNvPr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603;p32">
              <a:extLst>
                <a:ext uri="{FF2B5EF4-FFF2-40B4-BE49-F238E27FC236}">
                  <a16:creationId xmlns:a16="http://schemas.microsoft.com/office/drawing/2014/main" id="{F46B35AD-0DB5-ECE4-57A2-BE3FFF254381}"/>
                </a:ext>
              </a:extLst>
            </p:cNvPr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604;p32">
              <a:extLst>
                <a:ext uri="{FF2B5EF4-FFF2-40B4-BE49-F238E27FC236}">
                  <a16:creationId xmlns:a16="http://schemas.microsoft.com/office/drawing/2014/main" id="{835E9856-CADE-E4D8-F412-93BFED7C5FAD}"/>
                </a:ext>
              </a:extLst>
            </p:cNvPr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605;p32">
              <a:extLst>
                <a:ext uri="{FF2B5EF4-FFF2-40B4-BE49-F238E27FC236}">
                  <a16:creationId xmlns:a16="http://schemas.microsoft.com/office/drawing/2014/main" id="{89929CCA-4D93-CCD2-4D6C-4EC826D9B01E}"/>
                </a:ext>
              </a:extLst>
            </p:cNvPr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606;p32">
              <a:extLst>
                <a:ext uri="{FF2B5EF4-FFF2-40B4-BE49-F238E27FC236}">
                  <a16:creationId xmlns:a16="http://schemas.microsoft.com/office/drawing/2014/main" id="{5CA57DA2-8051-235C-99E9-97719596F0D5}"/>
                </a:ext>
              </a:extLst>
            </p:cNvPr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607;p32">
              <a:extLst>
                <a:ext uri="{FF2B5EF4-FFF2-40B4-BE49-F238E27FC236}">
                  <a16:creationId xmlns:a16="http://schemas.microsoft.com/office/drawing/2014/main" id="{B30E7424-DDF0-79A7-5CDF-B38D36DD5750}"/>
                </a:ext>
              </a:extLst>
            </p:cNvPr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608;p32">
              <a:extLst>
                <a:ext uri="{FF2B5EF4-FFF2-40B4-BE49-F238E27FC236}">
                  <a16:creationId xmlns:a16="http://schemas.microsoft.com/office/drawing/2014/main" id="{964000BD-8D2B-3D55-C6BE-8561059C9BF8}"/>
                </a:ext>
              </a:extLst>
            </p:cNvPr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609;p32">
              <a:extLst>
                <a:ext uri="{FF2B5EF4-FFF2-40B4-BE49-F238E27FC236}">
                  <a16:creationId xmlns:a16="http://schemas.microsoft.com/office/drawing/2014/main" id="{31A075F0-C44F-2D86-4D35-11EC0DB4D9F9}"/>
                </a:ext>
              </a:extLst>
            </p:cNvPr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610;p32">
              <a:extLst>
                <a:ext uri="{FF2B5EF4-FFF2-40B4-BE49-F238E27FC236}">
                  <a16:creationId xmlns:a16="http://schemas.microsoft.com/office/drawing/2014/main" id="{755BF609-8FB3-8136-7D0F-45A4EA44A1C0}"/>
                </a:ext>
              </a:extLst>
            </p:cNvPr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611;p32">
              <a:extLst>
                <a:ext uri="{FF2B5EF4-FFF2-40B4-BE49-F238E27FC236}">
                  <a16:creationId xmlns:a16="http://schemas.microsoft.com/office/drawing/2014/main" id="{86A72D89-236C-EC41-EEB5-97CD7148B848}"/>
                </a:ext>
              </a:extLst>
            </p:cNvPr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612;p32">
              <a:extLst>
                <a:ext uri="{FF2B5EF4-FFF2-40B4-BE49-F238E27FC236}">
                  <a16:creationId xmlns:a16="http://schemas.microsoft.com/office/drawing/2014/main" id="{B40C2DE6-B099-808F-01F7-E38B834169AE}"/>
                </a:ext>
              </a:extLst>
            </p:cNvPr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613;p32">
              <a:extLst>
                <a:ext uri="{FF2B5EF4-FFF2-40B4-BE49-F238E27FC236}">
                  <a16:creationId xmlns:a16="http://schemas.microsoft.com/office/drawing/2014/main" id="{9A246C60-8EBE-4F9E-F03B-930AF55FEBE3}"/>
                </a:ext>
              </a:extLst>
            </p:cNvPr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614;p32">
              <a:extLst>
                <a:ext uri="{FF2B5EF4-FFF2-40B4-BE49-F238E27FC236}">
                  <a16:creationId xmlns:a16="http://schemas.microsoft.com/office/drawing/2014/main" id="{91203EA7-CBF8-AE43-37C0-56A175B5D971}"/>
                </a:ext>
              </a:extLst>
            </p:cNvPr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615;p32">
              <a:extLst>
                <a:ext uri="{FF2B5EF4-FFF2-40B4-BE49-F238E27FC236}">
                  <a16:creationId xmlns:a16="http://schemas.microsoft.com/office/drawing/2014/main" id="{3C98B9D4-BEBC-9850-4A78-DF874DB531FE}"/>
                </a:ext>
              </a:extLst>
            </p:cNvPr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616;p32">
              <a:extLst>
                <a:ext uri="{FF2B5EF4-FFF2-40B4-BE49-F238E27FC236}">
                  <a16:creationId xmlns:a16="http://schemas.microsoft.com/office/drawing/2014/main" id="{804798A3-B42A-AAA6-85E9-6A0D98AE445D}"/>
                </a:ext>
              </a:extLst>
            </p:cNvPr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617;p32">
              <a:extLst>
                <a:ext uri="{FF2B5EF4-FFF2-40B4-BE49-F238E27FC236}">
                  <a16:creationId xmlns:a16="http://schemas.microsoft.com/office/drawing/2014/main" id="{06392EB3-2E17-157A-6759-8D67C210883D}"/>
                </a:ext>
              </a:extLst>
            </p:cNvPr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618;p32">
              <a:extLst>
                <a:ext uri="{FF2B5EF4-FFF2-40B4-BE49-F238E27FC236}">
                  <a16:creationId xmlns:a16="http://schemas.microsoft.com/office/drawing/2014/main" id="{4D1CA2CE-3FE7-0530-938C-698FFFAC4512}"/>
                </a:ext>
              </a:extLst>
            </p:cNvPr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619;p32">
              <a:extLst>
                <a:ext uri="{FF2B5EF4-FFF2-40B4-BE49-F238E27FC236}">
                  <a16:creationId xmlns:a16="http://schemas.microsoft.com/office/drawing/2014/main" id="{2CE66E23-2A9C-D068-FEB5-4FB8054A619F}"/>
                </a:ext>
              </a:extLst>
            </p:cNvPr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620;p32">
              <a:extLst>
                <a:ext uri="{FF2B5EF4-FFF2-40B4-BE49-F238E27FC236}">
                  <a16:creationId xmlns:a16="http://schemas.microsoft.com/office/drawing/2014/main" id="{70E89471-839A-2F1E-0FA0-23C48283EEDB}"/>
                </a:ext>
              </a:extLst>
            </p:cNvPr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621;p32">
              <a:extLst>
                <a:ext uri="{FF2B5EF4-FFF2-40B4-BE49-F238E27FC236}">
                  <a16:creationId xmlns:a16="http://schemas.microsoft.com/office/drawing/2014/main" id="{B79D5ED8-03A0-69C1-6BB6-3EB61178E845}"/>
                </a:ext>
              </a:extLst>
            </p:cNvPr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622;p32">
              <a:extLst>
                <a:ext uri="{FF2B5EF4-FFF2-40B4-BE49-F238E27FC236}">
                  <a16:creationId xmlns:a16="http://schemas.microsoft.com/office/drawing/2014/main" id="{456ADD66-C5D4-BF54-DC58-4F0527A04EFF}"/>
                </a:ext>
              </a:extLst>
            </p:cNvPr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623;p32">
              <a:extLst>
                <a:ext uri="{FF2B5EF4-FFF2-40B4-BE49-F238E27FC236}">
                  <a16:creationId xmlns:a16="http://schemas.microsoft.com/office/drawing/2014/main" id="{F57FC0EB-F8D6-D2AD-6AB1-363683C96C04}"/>
                </a:ext>
              </a:extLst>
            </p:cNvPr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624;p32">
              <a:extLst>
                <a:ext uri="{FF2B5EF4-FFF2-40B4-BE49-F238E27FC236}">
                  <a16:creationId xmlns:a16="http://schemas.microsoft.com/office/drawing/2014/main" id="{97BA0F3D-82C6-A5E1-3801-3777CAE95ED2}"/>
                </a:ext>
              </a:extLst>
            </p:cNvPr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625;p32">
              <a:extLst>
                <a:ext uri="{FF2B5EF4-FFF2-40B4-BE49-F238E27FC236}">
                  <a16:creationId xmlns:a16="http://schemas.microsoft.com/office/drawing/2014/main" id="{D99B3231-6B95-6C8D-B41D-AE15DAC571F6}"/>
                </a:ext>
              </a:extLst>
            </p:cNvPr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626;p32">
              <a:extLst>
                <a:ext uri="{FF2B5EF4-FFF2-40B4-BE49-F238E27FC236}">
                  <a16:creationId xmlns:a16="http://schemas.microsoft.com/office/drawing/2014/main" id="{44E0976F-2FBE-66D7-82DE-983F001138BC}"/>
                </a:ext>
              </a:extLst>
            </p:cNvPr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627;p32">
              <a:extLst>
                <a:ext uri="{FF2B5EF4-FFF2-40B4-BE49-F238E27FC236}">
                  <a16:creationId xmlns:a16="http://schemas.microsoft.com/office/drawing/2014/main" id="{7521A57F-1C54-D728-CB69-22C14DECBBE4}"/>
                </a:ext>
              </a:extLst>
            </p:cNvPr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628;p32">
              <a:extLst>
                <a:ext uri="{FF2B5EF4-FFF2-40B4-BE49-F238E27FC236}">
                  <a16:creationId xmlns:a16="http://schemas.microsoft.com/office/drawing/2014/main" id="{7EB3EC95-0128-04E5-4F39-2E657EC642BD}"/>
                </a:ext>
              </a:extLst>
            </p:cNvPr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629;p32">
              <a:extLst>
                <a:ext uri="{FF2B5EF4-FFF2-40B4-BE49-F238E27FC236}">
                  <a16:creationId xmlns:a16="http://schemas.microsoft.com/office/drawing/2014/main" id="{015E527F-DBC3-7102-A22F-5458624BBCEF}"/>
                </a:ext>
              </a:extLst>
            </p:cNvPr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630;p32">
              <a:extLst>
                <a:ext uri="{FF2B5EF4-FFF2-40B4-BE49-F238E27FC236}">
                  <a16:creationId xmlns:a16="http://schemas.microsoft.com/office/drawing/2014/main" id="{F6006BD0-DF41-CFC3-8ED4-F712EADE93CE}"/>
                </a:ext>
              </a:extLst>
            </p:cNvPr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631;p32">
              <a:extLst>
                <a:ext uri="{FF2B5EF4-FFF2-40B4-BE49-F238E27FC236}">
                  <a16:creationId xmlns:a16="http://schemas.microsoft.com/office/drawing/2014/main" id="{E29E157C-EA27-4154-EC2B-5B6261A8CD50}"/>
                </a:ext>
              </a:extLst>
            </p:cNvPr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632;p32">
              <a:extLst>
                <a:ext uri="{FF2B5EF4-FFF2-40B4-BE49-F238E27FC236}">
                  <a16:creationId xmlns:a16="http://schemas.microsoft.com/office/drawing/2014/main" id="{EBD2C90B-55EE-4121-3E64-078EF87420CC}"/>
                </a:ext>
              </a:extLst>
            </p:cNvPr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4634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ep Learning vs. Machine Learning – What's The Difference?">
            <a:extLst>
              <a:ext uri="{FF2B5EF4-FFF2-40B4-BE49-F238E27FC236}">
                <a16:creationId xmlns:a16="http://schemas.microsoft.com/office/drawing/2014/main" id="{5FFB71FB-FC83-4951-C243-1C6D90D34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0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144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Types of machine </a:t>
            </a:r>
            <a:r>
              <a:rPr lang="fr-FR" sz="4000" dirty="0" err="1"/>
              <a:t>learning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omain and application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43371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27"/>
          <p:cNvCxnSpPr/>
          <p:nvPr/>
        </p:nvCxnSpPr>
        <p:spPr>
          <a:xfrm>
            <a:off x="1276009" y="3401308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ECB654B-EBBC-9973-41F1-B70999B65B8D}"/>
              </a:ext>
            </a:extLst>
          </p:cNvPr>
          <p:cNvSpPr txBox="1"/>
          <p:nvPr/>
        </p:nvSpPr>
        <p:spPr>
          <a:xfrm>
            <a:off x="579866" y="525557"/>
            <a:ext cx="42225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accent4">
                    <a:lumMod val="10000"/>
                  </a:schemeClr>
                </a:solidFill>
              </a:rPr>
              <a:t>1. </a:t>
            </a:r>
            <a:r>
              <a:rPr lang="fr-FR" sz="1800" b="1" dirty="0" err="1">
                <a:solidFill>
                  <a:schemeClr val="accent4">
                    <a:lumMod val="10000"/>
                  </a:schemeClr>
                </a:solidFill>
              </a:rPr>
              <a:t>Supervised</a:t>
            </a:r>
            <a:r>
              <a:rPr lang="fr-FR" sz="1800" b="1" dirty="0">
                <a:solidFill>
                  <a:schemeClr val="accent4">
                    <a:lumMod val="10000"/>
                  </a:schemeClr>
                </a:solidFill>
              </a:rPr>
              <a:t> </a:t>
            </a:r>
            <a:r>
              <a:rPr lang="fr-FR" sz="1800" b="1" dirty="0" err="1">
                <a:solidFill>
                  <a:schemeClr val="accent4">
                    <a:lumMod val="10000"/>
                  </a:schemeClr>
                </a:solidFill>
              </a:rPr>
              <a:t>learning</a:t>
            </a:r>
            <a:r>
              <a:rPr lang="fr-FR" sz="1800" b="1" dirty="0">
                <a:solidFill>
                  <a:schemeClr val="accent4">
                    <a:lumMod val="10000"/>
                  </a:schemeClr>
                </a:solidFill>
              </a:rPr>
              <a:t> </a:t>
            </a:r>
            <a:r>
              <a:rPr lang="fr-FR" sz="1800" dirty="0">
                <a:solidFill>
                  <a:schemeClr val="accent4">
                    <a:lumMod val="10000"/>
                  </a:schemeClr>
                </a:solidFill>
              </a:rPr>
              <a:t>: </a:t>
            </a:r>
          </a:p>
          <a:p>
            <a:pPr lvl="5"/>
            <a:r>
              <a:rPr lang="en-US" sz="1800" dirty="0">
                <a:solidFill>
                  <a:schemeClr val="tx2"/>
                </a:solidFill>
              </a:rPr>
              <a:t>	Classification 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	Regression </a:t>
            </a:r>
          </a:p>
          <a:p>
            <a:pPr lvl="1"/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b="1" dirty="0">
                <a:solidFill>
                  <a:schemeClr val="accent4">
                    <a:lumMod val="10000"/>
                  </a:schemeClr>
                </a:solidFill>
              </a:rPr>
              <a:t>2. Unsupervised learning : </a:t>
            </a:r>
          </a:p>
          <a:p>
            <a:pPr lvl="4"/>
            <a:r>
              <a:rPr lang="en-US" sz="1800" dirty="0">
                <a:solidFill>
                  <a:schemeClr val="tx2"/>
                </a:solidFill>
              </a:rPr>
              <a:t>	Clustering</a:t>
            </a:r>
          </a:p>
          <a:p>
            <a:r>
              <a:rPr lang="en-US" sz="1800" dirty="0">
                <a:solidFill>
                  <a:schemeClr val="tx2"/>
                </a:solidFill>
              </a:rPr>
              <a:t>	Dimensionality reduction 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b="1" dirty="0">
                <a:solidFill>
                  <a:schemeClr val="accent4">
                    <a:lumMod val="10000"/>
                  </a:schemeClr>
                </a:solidFill>
              </a:rPr>
              <a:t>3. Reinforcement Learning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ep Learning - Image Classification Tutorial step by step (for Beginners)  (python / TensorFlow) - YouTube">
            <a:extLst>
              <a:ext uri="{FF2B5EF4-FFF2-40B4-BE49-F238E27FC236}">
                <a16:creationId xmlns:a16="http://schemas.microsoft.com/office/drawing/2014/main" id="{96B87E4E-2780-0E22-FE5D-42A0AA1D9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6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Convolution neural network  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architecture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27232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nvolutional Neural Networks: Architectures, Types &amp; Examples">
            <a:extLst>
              <a:ext uri="{FF2B5EF4-FFF2-40B4-BE49-F238E27FC236}">
                <a16:creationId xmlns:a16="http://schemas.microsoft.com/office/drawing/2014/main" id="{ACA96A30-B101-01B9-A03D-DDC17A7F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713" y="0"/>
            <a:ext cx="63785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586928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162</Words>
  <Application>Microsoft Office PowerPoint</Application>
  <PresentationFormat>On-screen Show (16:9)</PresentationFormat>
  <Paragraphs>32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Fira Sans Condensed Light</vt:lpstr>
      <vt:lpstr>Arial</vt:lpstr>
      <vt:lpstr>Rajdhani</vt:lpstr>
      <vt:lpstr>Advent Pro Light</vt:lpstr>
      <vt:lpstr>Arial</vt:lpstr>
      <vt:lpstr>Anton</vt:lpstr>
      <vt:lpstr>Ai Tech Agency by Slidesgo</vt:lpstr>
      <vt:lpstr>Machine Learning</vt:lpstr>
      <vt:lpstr>What is machine learning</vt:lpstr>
      <vt:lpstr>PowerPoint Presentation</vt:lpstr>
      <vt:lpstr>PowerPoint Presentation</vt:lpstr>
      <vt:lpstr>Types of machine learning</vt:lpstr>
      <vt:lpstr>PowerPoint Presentation</vt:lpstr>
      <vt:lpstr>PowerPoint Presentation</vt:lpstr>
      <vt:lpstr>Convolution neural network  </vt:lpstr>
      <vt:lpstr>PowerPoint Presentation</vt:lpstr>
      <vt:lpstr>PowerPoint Presentation</vt:lpstr>
      <vt:lpstr>HOW DO WE DO IT?</vt:lpstr>
      <vt:lpstr>PowerPoint Presentation</vt:lpstr>
      <vt:lpstr>PowerPoint Presentation</vt:lpstr>
      <vt:lpstr>PowerPoint Presentation</vt:lpstr>
      <vt:lpstr>PowerPoint Presentation</vt:lpstr>
      <vt:lpstr>Evaluation</vt:lpstr>
      <vt:lpstr>PowerPoint Presentation</vt:lpstr>
      <vt:lpstr>PowerPoint Presentation</vt:lpstr>
      <vt:lpstr>PowerPoint Presentation</vt:lpstr>
      <vt:lpstr>Thanks for your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SATELLITES IMAGE CLASSIFICATION</dc:title>
  <cp:lastModifiedBy>hafedh</cp:lastModifiedBy>
  <cp:revision>4</cp:revision>
  <dcterms:modified xsi:type="dcterms:W3CDTF">2022-11-18T15:11:09Z</dcterms:modified>
</cp:coreProperties>
</file>